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69" r:id="rId3"/>
    <p:sldId id="259" r:id="rId4"/>
    <p:sldId id="294" r:id="rId5"/>
    <p:sldId id="388" r:id="rId6"/>
    <p:sldId id="389" r:id="rId7"/>
    <p:sldId id="390" r:id="rId8"/>
    <p:sldId id="391" r:id="rId9"/>
    <p:sldId id="270" r:id="rId10"/>
    <p:sldId id="271" r:id="rId11"/>
    <p:sldId id="297" r:id="rId12"/>
    <p:sldId id="272" r:id="rId13"/>
    <p:sldId id="274" r:id="rId14"/>
    <p:sldId id="273" r:id="rId15"/>
    <p:sldId id="29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ranjit" userId="2e0607b0-f894-409e-bc5e-dd11296ae8bf" providerId="ADAL" clId="{8A3D2030-9371-4464-AEAA-F63AFDCC0CBC}"/>
    <pc:docChg chg="modSld">
      <pc:chgData name="Simranjit" userId="2e0607b0-f894-409e-bc5e-dd11296ae8bf" providerId="ADAL" clId="{8A3D2030-9371-4464-AEAA-F63AFDCC0CBC}" dt="2020-08-13T11:04:01.743" v="1" actId="20577"/>
      <pc:docMkLst>
        <pc:docMk/>
      </pc:docMkLst>
      <pc:sldChg chg="modSp mod">
        <pc:chgData name="Simranjit" userId="2e0607b0-f894-409e-bc5e-dd11296ae8bf" providerId="ADAL" clId="{8A3D2030-9371-4464-AEAA-F63AFDCC0CBC}" dt="2020-08-13T11:04:01.743" v="1" actId="20577"/>
        <pc:sldMkLst>
          <pc:docMk/>
          <pc:sldMk cId="137571971" sldId="268"/>
        </pc:sldMkLst>
        <pc:spChg chg="mod">
          <ac:chgData name="Simranjit" userId="2e0607b0-f894-409e-bc5e-dd11296ae8bf" providerId="ADAL" clId="{8A3D2030-9371-4464-AEAA-F63AFDCC0CBC}" dt="2020-08-13T11:04:01.743" v="1" actId="20577"/>
          <ac:spMkLst>
            <pc:docMk/>
            <pc:sldMk cId="137571971" sldId="268"/>
            <ac:spMk id="2" creationId="{4C2B0D98-1EEB-4815-ADDD-70E3A5EABD67}"/>
          </ac:spMkLst>
        </pc:spChg>
      </pc:sldChg>
    </pc:docChg>
  </pc:docChgLst>
  <pc:docChgLst>
    <pc:chgData name="Simranjit Singh" userId="2e0607b0-f894-409e-bc5e-dd11296ae8bf" providerId="ADAL" clId="{6778FE27-A217-4D3F-9C96-0F3D864395DB}"/>
    <pc:docChg chg="undo custSel modSld">
      <pc:chgData name="Simranjit Singh" userId="2e0607b0-f894-409e-bc5e-dd11296ae8bf" providerId="ADAL" clId="{6778FE27-A217-4D3F-9C96-0F3D864395DB}" dt="2022-08-04T04:42:10.050" v="14" actId="26606"/>
      <pc:docMkLst>
        <pc:docMk/>
      </pc:docMkLst>
      <pc:sldChg chg="addSp delSp modSp mod modMedia setBg addAnim delAnim setClrOvrMap">
        <pc:chgData name="Simranjit Singh" userId="2e0607b0-f894-409e-bc5e-dd11296ae8bf" providerId="ADAL" clId="{6778FE27-A217-4D3F-9C96-0F3D864395DB}" dt="2022-08-04T04:41:15.912" v="5"/>
        <pc:sldMkLst>
          <pc:docMk/>
          <pc:sldMk cId="137571971" sldId="268"/>
        </pc:sldMkLst>
        <pc:spChg chg="mod">
          <ac:chgData name="Simranjit Singh" userId="2e0607b0-f894-409e-bc5e-dd11296ae8bf" providerId="ADAL" clId="{6778FE27-A217-4D3F-9C96-0F3D864395DB}" dt="2022-08-04T04:41:09.120" v="3" actId="26606"/>
          <ac:spMkLst>
            <pc:docMk/>
            <pc:sldMk cId="137571971" sldId="268"/>
            <ac:spMk id="2" creationId="{4C2B0D98-1EEB-4815-ADDD-70E3A5EABD67}"/>
          </ac:spMkLst>
        </pc:spChg>
        <pc:spChg chg="mod">
          <ac:chgData name="Simranjit Singh" userId="2e0607b0-f894-409e-bc5e-dd11296ae8bf" providerId="ADAL" clId="{6778FE27-A217-4D3F-9C96-0F3D864395DB}" dt="2022-08-04T04:41:09.120" v="3" actId="26606"/>
          <ac:spMkLst>
            <pc:docMk/>
            <pc:sldMk cId="137571971" sldId="268"/>
            <ac:spMk id="3" creationId="{70D543DF-F850-4C84-8843-18BB6C65A458}"/>
          </ac:spMkLst>
        </pc:spChg>
        <pc:spChg chg="add del">
          <ac:chgData name="Simranjit Singh" userId="2e0607b0-f894-409e-bc5e-dd11296ae8bf" providerId="ADAL" clId="{6778FE27-A217-4D3F-9C96-0F3D864395DB}" dt="2022-08-04T04:41:08.903" v="2" actId="26606"/>
          <ac:spMkLst>
            <pc:docMk/>
            <pc:sldMk cId="137571971" sldId="268"/>
            <ac:spMk id="9" creationId="{71B2258F-86CA-4D4D-8270-BC05FCDEBFB3}"/>
          </ac:spMkLst>
        </pc:spChg>
        <pc:spChg chg="add">
          <ac:chgData name="Simranjit Singh" userId="2e0607b0-f894-409e-bc5e-dd11296ae8bf" providerId="ADAL" clId="{6778FE27-A217-4D3F-9C96-0F3D864395DB}" dt="2022-08-04T04:41:09.120" v="3" actId="26606"/>
          <ac:spMkLst>
            <pc:docMk/>
            <pc:sldMk cId="137571971" sldId="268"/>
            <ac:spMk id="11" creationId="{007891EC-4501-44ED-A8C8-B11B6DB767AB}"/>
          </ac:spMkLst>
        </pc:spChg>
        <pc:spChg chg="add">
          <ac:chgData name="Simranjit Singh" userId="2e0607b0-f894-409e-bc5e-dd11296ae8bf" providerId="ADAL" clId="{6778FE27-A217-4D3F-9C96-0F3D864395DB}" dt="2022-08-04T04:41:09.120" v="3" actId="26606"/>
          <ac:spMkLst>
            <pc:docMk/>
            <pc:sldMk cId="137571971" sldId="268"/>
            <ac:spMk id="12" creationId="{C1DD1A8A-57D5-4A81-AD04-532B043C5611}"/>
          </ac:spMkLst>
        </pc:spChg>
        <pc:picChg chg="add del">
          <ac:chgData name="Simranjit Singh" userId="2e0607b0-f894-409e-bc5e-dd11296ae8bf" providerId="ADAL" clId="{6778FE27-A217-4D3F-9C96-0F3D864395DB}" dt="2022-08-04T04:41:08.903" v="2" actId="26606"/>
          <ac:picMkLst>
            <pc:docMk/>
            <pc:sldMk cId="137571971" sldId="268"/>
            <ac:picMk id="5" creationId="{E5C61651-7233-978B-5AD2-587E45712E3D}"/>
          </ac:picMkLst>
        </pc:picChg>
        <pc:picChg chg="add mod">
          <ac:chgData name="Simranjit Singh" userId="2e0607b0-f894-409e-bc5e-dd11296ae8bf" providerId="ADAL" clId="{6778FE27-A217-4D3F-9C96-0F3D864395DB}" dt="2022-08-04T04:41:15.912" v="5"/>
          <ac:picMkLst>
            <pc:docMk/>
            <pc:sldMk cId="137571971" sldId="268"/>
            <ac:picMk id="13" creationId="{AD745F67-074F-DF30-D0A8-86F67838721B}"/>
          </ac:picMkLst>
        </pc:picChg>
      </pc:sldChg>
      <pc:sldChg chg="addSp modSp mod setBg">
        <pc:chgData name="Simranjit Singh" userId="2e0607b0-f894-409e-bc5e-dd11296ae8bf" providerId="ADAL" clId="{6778FE27-A217-4D3F-9C96-0F3D864395DB}" dt="2022-08-04T04:41:23.760" v="6" actId="26606"/>
        <pc:sldMkLst>
          <pc:docMk/>
          <pc:sldMk cId="3458843902" sldId="270"/>
        </pc:sldMkLst>
        <pc:spChg chg="mod">
          <ac:chgData name="Simranjit Singh" userId="2e0607b0-f894-409e-bc5e-dd11296ae8bf" providerId="ADAL" clId="{6778FE27-A217-4D3F-9C96-0F3D864395DB}" dt="2022-08-04T04:41:23.760" v="6" actId="26606"/>
          <ac:spMkLst>
            <pc:docMk/>
            <pc:sldMk cId="3458843902" sldId="270"/>
            <ac:spMk id="3" creationId="{DD5F1903-A777-4CC2-B314-F9445BFAF301}"/>
          </ac:spMkLst>
        </pc:spChg>
        <pc:spChg chg="add">
          <ac:chgData name="Simranjit Singh" userId="2e0607b0-f894-409e-bc5e-dd11296ae8bf" providerId="ADAL" clId="{6778FE27-A217-4D3F-9C96-0F3D864395DB}" dt="2022-08-04T04:41:23.760" v="6" actId="26606"/>
          <ac:spMkLst>
            <pc:docMk/>
            <pc:sldMk cId="3458843902" sldId="270"/>
            <ac:spMk id="17" creationId="{2B566528-1B12-4246-9431-5C2D7D081168}"/>
          </ac:spMkLst>
        </pc:spChg>
        <pc:grpChg chg="add">
          <ac:chgData name="Simranjit Singh" userId="2e0607b0-f894-409e-bc5e-dd11296ae8bf" providerId="ADAL" clId="{6778FE27-A217-4D3F-9C96-0F3D864395DB}" dt="2022-08-04T04:41:23.760" v="6" actId="26606"/>
          <ac:grpSpMkLst>
            <pc:docMk/>
            <pc:sldMk cId="3458843902" sldId="270"/>
            <ac:grpSpMk id="19" creationId="{5995D10D-E9C9-47DB-AE7E-801FEF38F5C9}"/>
          </ac:grpSpMkLst>
        </pc:grpChg>
        <pc:grpChg chg="add">
          <ac:chgData name="Simranjit Singh" userId="2e0607b0-f894-409e-bc5e-dd11296ae8bf" providerId="ADAL" clId="{6778FE27-A217-4D3F-9C96-0F3D864395DB}" dt="2022-08-04T04:41:23.760" v="6" actId="26606"/>
          <ac:grpSpMkLst>
            <pc:docMk/>
            <pc:sldMk cId="3458843902" sldId="270"/>
            <ac:grpSpMk id="23" creationId="{828A5161-06F1-46CF-8AD7-844680A59E13}"/>
          </ac:grpSpMkLst>
        </pc:grpChg>
        <pc:picChg chg="mod ord">
          <ac:chgData name="Simranjit Singh" userId="2e0607b0-f894-409e-bc5e-dd11296ae8bf" providerId="ADAL" clId="{6778FE27-A217-4D3F-9C96-0F3D864395DB}" dt="2022-08-04T04:41:23.760" v="6" actId="26606"/>
          <ac:picMkLst>
            <pc:docMk/>
            <pc:sldMk cId="3458843902" sldId="270"/>
            <ac:picMk id="11" creationId="{D1CD812D-8709-4A9D-9559-4208A72098BE}"/>
          </ac:picMkLst>
        </pc:picChg>
        <pc:picChg chg="mod">
          <ac:chgData name="Simranjit Singh" userId="2e0607b0-f894-409e-bc5e-dd11296ae8bf" providerId="ADAL" clId="{6778FE27-A217-4D3F-9C96-0F3D864395DB}" dt="2022-08-04T04:41:23.760" v="6" actId="26606"/>
          <ac:picMkLst>
            <pc:docMk/>
            <pc:sldMk cId="3458843902" sldId="270"/>
            <ac:picMk id="12" creationId="{794AF3E2-C26E-42AC-A92D-ACA2D20F801C}"/>
          </ac:picMkLst>
        </pc:picChg>
      </pc:sldChg>
      <pc:sldChg chg="addSp modSp mod setBg">
        <pc:chgData name="Simranjit Singh" userId="2e0607b0-f894-409e-bc5e-dd11296ae8bf" providerId="ADAL" clId="{6778FE27-A217-4D3F-9C96-0F3D864395DB}" dt="2022-08-04T04:41:31.910" v="7" actId="26606"/>
        <pc:sldMkLst>
          <pc:docMk/>
          <pc:sldMk cId="2089041765" sldId="271"/>
        </pc:sldMkLst>
        <pc:spChg chg="mod">
          <ac:chgData name="Simranjit Singh" userId="2e0607b0-f894-409e-bc5e-dd11296ae8bf" providerId="ADAL" clId="{6778FE27-A217-4D3F-9C96-0F3D864395DB}" dt="2022-08-04T04:41:31.910" v="7" actId="26606"/>
          <ac:spMkLst>
            <pc:docMk/>
            <pc:sldMk cId="2089041765" sldId="271"/>
            <ac:spMk id="3" creationId="{AB6952BD-8DC8-4E6B-B3B7-84312C4B2D5A}"/>
          </ac:spMkLst>
        </pc:spChg>
        <pc:spChg chg="add">
          <ac:chgData name="Simranjit Singh" userId="2e0607b0-f894-409e-bc5e-dd11296ae8bf" providerId="ADAL" clId="{6778FE27-A217-4D3F-9C96-0F3D864395DB}" dt="2022-08-04T04:41:31.910" v="7" actId="26606"/>
          <ac:spMkLst>
            <pc:docMk/>
            <pc:sldMk cId="2089041765" sldId="271"/>
            <ac:spMk id="9" creationId="{04812C46-200A-4DEB-A05E-3ED6C68C2387}"/>
          </ac:spMkLst>
        </pc:spChg>
        <pc:spChg chg="add">
          <ac:chgData name="Simranjit Singh" userId="2e0607b0-f894-409e-bc5e-dd11296ae8bf" providerId="ADAL" clId="{6778FE27-A217-4D3F-9C96-0F3D864395DB}" dt="2022-08-04T04:41:31.910" v="7" actId="26606"/>
          <ac:spMkLst>
            <pc:docMk/>
            <pc:sldMk cId="2089041765" sldId="271"/>
            <ac:spMk id="11" creationId="{D1EA859B-E555-4109-94F3-6700E046E008}"/>
          </ac:spMkLst>
        </pc:spChg>
        <pc:picChg chg="add">
          <ac:chgData name="Simranjit Singh" userId="2e0607b0-f894-409e-bc5e-dd11296ae8bf" providerId="ADAL" clId="{6778FE27-A217-4D3F-9C96-0F3D864395DB}" dt="2022-08-04T04:41:31.910" v="7" actId="26606"/>
          <ac:picMkLst>
            <pc:docMk/>
            <pc:sldMk cId="2089041765" sldId="271"/>
            <ac:picMk id="5" creationId="{34F450AA-6120-45DB-02D2-97DBDA842251}"/>
          </ac:picMkLst>
        </pc:picChg>
      </pc:sldChg>
      <pc:sldChg chg="addSp delSp modSp mod setBg">
        <pc:chgData name="Simranjit Singh" userId="2e0607b0-f894-409e-bc5e-dd11296ae8bf" providerId="ADAL" clId="{6778FE27-A217-4D3F-9C96-0F3D864395DB}" dt="2022-08-04T04:41:42.974" v="10" actId="26606"/>
        <pc:sldMkLst>
          <pc:docMk/>
          <pc:sldMk cId="853841309" sldId="272"/>
        </pc:sldMkLst>
        <pc:spChg chg="mod">
          <ac:chgData name="Simranjit Singh" userId="2e0607b0-f894-409e-bc5e-dd11296ae8bf" providerId="ADAL" clId="{6778FE27-A217-4D3F-9C96-0F3D864395DB}" dt="2022-08-04T04:41:42.974" v="10" actId="26606"/>
          <ac:spMkLst>
            <pc:docMk/>
            <pc:sldMk cId="853841309" sldId="272"/>
            <ac:spMk id="3" creationId="{AA150DD7-08F1-41F0-AC5B-78B85096B589}"/>
          </ac:spMkLst>
        </pc:spChg>
        <pc:spChg chg="add del">
          <ac:chgData name="Simranjit Singh" userId="2e0607b0-f894-409e-bc5e-dd11296ae8bf" providerId="ADAL" clId="{6778FE27-A217-4D3F-9C96-0F3D864395DB}" dt="2022-08-04T04:41:42.974" v="10" actId="26606"/>
          <ac:spMkLst>
            <pc:docMk/>
            <pc:sldMk cId="853841309" sldId="272"/>
            <ac:spMk id="9" creationId="{04812C46-200A-4DEB-A05E-3ED6C68C2387}"/>
          </ac:spMkLst>
        </pc:spChg>
        <pc:spChg chg="add del">
          <ac:chgData name="Simranjit Singh" userId="2e0607b0-f894-409e-bc5e-dd11296ae8bf" providerId="ADAL" clId="{6778FE27-A217-4D3F-9C96-0F3D864395DB}" dt="2022-08-04T04:41:42.974" v="10" actId="26606"/>
          <ac:spMkLst>
            <pc:docMk/>
            <pc:sldMk cId="853841309" sldId="272"/>
            <ac:spMk id="11" creationId="{D1EA859B-E555-4109-94F3-6700E046E008}"/>
          </ac:spMkLst>
        </pc:spChg>
        <pc:picChg chg="add del">
          <ac:chgData name="Simranjit Singh" userId="2e0607b0-f894-409e-bc5e-dd11296ae8bf" providerId="ADAL" clId="{6778FE27-A217-4D3F-9C96-0F3D864395DB}" dt="2022-08-04T04:41:42.974" v="10" actId="26606"/>
          <ac:picMkLst>
            <pc:docMk/>
            <pc:sldMk cId="853841309" sldId="272"/>
            <ac:picMk id="5" creationId="{874225F7-EA0B-2E43-73D1-731B9C43A2AE}"/>
          </ac:picMkLst>
        </pc:picChg>
      </pc:sldChg>
      <pc:sldChg chg="addSp modSp mod setBg">
        <pc:chgData name="Simranjit Singh" userId="2e0607b0-f894-409e-bc5e-dd11296ae8bf" providerId="ADAL" clId="{6778FE27-A217-4D3F-9C96-0F3D864395DB}" dt="2022-08-04T04:41:49.620" v="11" actId="26606"/>
        <pc:sldMkLst>
          <pc:docMk/>
          <pc:sldMk cId="1157586554" sldId="273"/>
        </pc:sldMkLst>
        <pc:spChg chg="mod">
          <ac:chgData name="Simranjit Singh" userId="2e0607b0-f894-409e-bc5e-dd11296ae8bf" providerId="ADAL" clId="{6778FE27-A217-4D3F-9C96-0F3D864395DB}" dt="2022-08-04T04:41:49.620" v="11" actId="26606"/>
          <ac:spMkLst>
            <pc:docMk/>
            <pc:sldMk cId="1157586554" sldId="273"/>
            <ac:spMk id="3" creationId="{B2D8FB00-4246-4296-B2FE-14C41DFF1382}"/>
          </ac:spMkLst>
        </pc:spChg>
        <pc:spChg chg="add">
          <ac:chgData name="Simranjit Singh" userId="2e0607b0-f894-409e-bc5e-dd11296ae8bf" providerId="ADAL" clId="{6778FE27-A217-4D3F-9C96-0F3D864395DB}" dt="2022-08-04T04:41:49.620" v="11" actId="26606"/>
          <ac:spMkLst>
            <pc:docMk/>
            <pc:sldMk cId="1157586554" sldId="273"/>
            <ac:spMk id="9" creationId="{2B566528-1B12-4246-9431-5C2D7D081168}"/>
          </ac:spMkLst>
        </pc:spChg>
        <pc:grpChg chg="add">
          <ac:chgData name="Simranjit Singh" userId="2e0607b0-f894-409e-bc5e-dd11296ae8bf" providerId="ADAL" clId="{6778FE27-A217-4D3F-9C96-0F3D864395DB}" dt="2022-08-04T04:41:49.620" v="11" actId="26606"/>
          <ac:grpSpMkLst>
            <pc:docMk/>
            <pc:sldMk cId="1157586554" sldId="273"/>
            <ac:grpSpMk id="11" creationId="{828A5161-06F1-46CF-8AD7-844680A59E13}"/>
          </ac:grpSpMkLst>
        </pc:grpChg>
        <pc:grpChg chg="add">
          <ac:chgData name="Simranjit Singh" userId="2e0607b0-f894-409e-bc5e-dd11296ae8bf" providerId="ADAL" clId="{6778FE27-A217-4D3F-9C96-0F3D864395DB}" dt="2022-08-04T04:41:49.620" v="11" actId="26606"/>
          <ac:grpSpMkLst>
            <pc:docMk/>
            <pc:sldMk cId="1157586554" sldId="273"/>
            <ac:grpSpMk id="15" creationId="{5995D10D-E9C9-47DB-AE7E-801FEF38F5C9}"/>
          </ac:grpSpMkLst>
        </pc:grpChg>
        <pc:picChg chg="mod">
          <ac:chgData name="Simranjit Singh" userId="2e0607b0-f894-409e-bc5e-dd11296ae8bf" providerId="ADAL" clId="{6778FE27-A217-4D3F-9C96-0F3D864395DB}" dt="2022-08-04T04:41:49.620" v="11" actId="26606"/>
          <ac:picMkLst>
            <pc:docMk/>
            <pc:sldMk cId="1157586554" sldId="273"/>
            <ac:picMk id="4" creationId="{4F83C38F-D0C0-4DF4-88A0-3228212591D6}"/>
          </ac:picMkLst>
        </pc:picChg>
      </pc:sldChg>
      <pc:sldChg chg="addSp delSp modSp mod setBg">
        <pc:chgData name="Simranjit Singh" userId="2e0607b0-f894-409e-bc5e-dd11296ae8bf" providerId="ADAL" clId="{6778FE27-A217-4D3F-9C96-0F3D864395DB}" dt="2022-08-04T04:42:10.050" v="14" actId="26606"/>
        <pc:sldMkLst>
          <pc:docMk/>
          <pc:sldMk cId="2575185629" sldId="274"/>
        </pc:sldMkLst>
        <pc:spChg chg="mod">
          <ac:chgData name="Simranjit Singh" userId="2e0607b0-f894-409e-bc5e-dd11296ae8bf" providerId="ADAL" clId="{6778FE27-A217-4D3F-9C96-0F3D864395DB}" dt="2022-08-04T04:42:10.050" v="14" actId="26606"/>
          <ac:spMkLst>
            <pc:docMk/>
            <pc:sldMk cId="2575185629" sldId="274"/>
            <ac:spMk id="2" creationId="{EB785EAE-9044-4214-8BF6-97F87BF48247}"/>
          </ac:spMkLst>
        </pc:spChg>
        <pc:spChg chg="add del mod">
          <ac:chgData name="Simranjit Singh" userId="2e0607b0-f894-409e-bc5e-dd11296ae8bf" providerId="ADAL" clId="{6778FE27-A217-4D3F-9C96-0F3D864395DB}" dt="2022-08-04T04:42:10.050" v="14" actId="26606"/>
          <ac:spMkLst>
            <pc:docMk/>
            <pc:sldMk cId="2575185629" sldId="274"/>
            <ac:spMk id="3" creationId="{1B342EC0-10D0-43E6-91C7-29590A2B3004}"/>
          </ac:spMkLst>
        </pc:spChg>
        <pc:spChg chg="add">
          <ac:chgData name="Simranjit Singh" userId="2e0607b0-f894-409e-bc5e-dd11296ae8bf" providerId="ADAL" clId="{6778FE27-A217-4D3F-9C96-0F3D864395DB}" dt="2022-08-04T04:42:10.050" v="14" actId="26606"/>
          <ac:spMkLst>
            <pc:docMk/>
            <pc:sldMk cId="2575185629" sldId="274"/>
            <ac:spMk id="8" creationId="{9A297797-5C89-4791-8204-AB071FA1FBCA}"/>
          </ac:spMkLst>
        </pc:spChg>
        <pc:spChg chg="add">
          <ac:chgData name="Simranjit Singh" userId="2e0607b0-f894-409e-bc5e-dd11296ae8bf" providerId="ADAL" clId="{6778FE27-A217-4D3F-9C96-0F3D864395DB}" dt="2022-08-04T04:42:10.050" v="14" actId="26606"/>
          <ac:spMkLst>
            <pc:docMk/>
            <pc:sldMk cId="2575185629" sldId="274"/>
            <ac:spMk id="10" creationId="{569BBA9B-8F4E-4D2B-BEFA-41A475443377}"/>
          </ac:spMkLst>
        </pc:spChg>
        <pc:spChg chg="add">
          <ac:chgData name="Simranjit Singh" userId="2e0607b0-f894-409e-bc5e-dd11296ae8bf" providerId="ADAL" clId="{6778FE27-A217-4D3F-9C96-0F3D864395DB}" dt="2022-08-04T04:42:10.050" v="14" actId="26606"/>
          <ac:spMkLst>
            <pc:docMk/>
            <pc:sldMk cId="2575185629" sldId="274"/>
            <ac:spMk id="12" creationId="{851012D1-8033-40B1-9EC0-91390FFC7403}"/>
          </ac:spMkLst>
        </pc:spChg>
        <pc:spChg chg="add">
          <ac:chgData name="Simranjit Singh" userId="2e0607b0-f894-409e-bc5e-dd11296ae8bf" providerId="ADAL" clId="{6778FE27-A217-4D3F-9C96-0F3D864395DB}" dt="2022-08-04T04:42:10.050" v="14" actId="26606"/>
          <ac:spMkLst>
            <pc:docMk/>
            <pc:sldMk cId="2575185629" sldId="274"/>
            <ac:spMk id="14" creationId="{2E80C965-DB6D-4F81-9E9E-B027384D0BD6}"/>
          </ac:spMkLst>
        </pc:spChg>
        <pc:spChg chg="add">
          <ac:chgData name="Simranjit Singh" userId="2e0607b0-f894-409e-bc5e-dd11296ae8bf" providerId="ADAL" clId="{6778FE27-A217-4D3F-9C96-0F3D864395DB}" dt="2022-08-04T04:42:10.050" v="14" actId="26606"/>
          <ac:spMkLst>
            <pc:docMk/>
            <pc:sldMk cId="2575185629" sldId="274"/>
            <ac:spMk id="16" creationId="{D291F021-C45C-4D44-A2B8-A789E386CC42}"/>
          </ac:spMkLst>
        </pc:spChg>
        <pc:graphicFrameChg chg="add del">
          <ac:chgData name="Simranjit Singh" userId="2e0607b0-f894-409e-bc5e-dd11296ae8bf" providerId="ADAL" clId="{6778FE27-A217-4D3F-9C96-0F3D864395DB}" dt="2022-08-04T04:42:06.798" v="13" actId="26606"/>
          <ac:graphicFrameMkLst>
            <pc:docMk/>
            <pc:sldMk cId="2575185629" sldId="274"/>
            <ac:graphicFrameMk id="5" creationId="{DBA616AC-DDDE-003D-7BAC-DCA18D3CAA35}"/>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BA03-3092-4DA7-B2E3-C067BAE6E6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084387A-F1D3-4B60-A908-4B0953D3F7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DE7763-F177-4538-96B8-87BD085EDE4E}"/>
              </a:ext>
            </a:extLst>
          </p:cNvPr>
          <p:cNvSpPr>
            <a:spLocks noGrp="1"/>
          </p:cNvSpPr>
          <p:nvPr>
            <p:ph type="dt" sz="half" idx="10"/>
          </p:nvPr>
        </p:nvSpPr>
        <p:spPr/>
        <p:txBody>
          <a:bodyPr/>
          <a:lstStyle/>
          <a:p>
            <a:fld id="{E2AC841B-11EE-45BC-94DE-DA1D0E07216B}" type="datetimeFigureOut">
              <a:rPr lang="en-IN" smtClean="0"/>
              <a:t>31-07-2025</a:t>
            </a:fld>
            <a:endParaRPr lang="en-IN"/>
          </a:p>
        </p:txBody>
      </p:sp>
      <p:sp>
        <p:nvSpPr>
          <p:cNvPr id="5" name="Footer Placeholder 4">
            <a:extLst>
              <a:ext uri="{FF2B5EF4-FFF2-40B4-BE49-F238E27FC236}">
                <a16:creationId xmlns:a16="http://schemas.microsoft.com/office/drawing/2014/main" id="{7C514D1E-FFFF-482C-A722-85B631D36C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CEDBE0-BE97-4CEC-9F45-9EAADDAA6768}"/>
              </a:ext>
            </a:extLst>
          </p:cNvPr>
          <p:cNvSpPr>
            <a:spLocks noGrp="1"/>
          </p:cNvSpPr>
          <p:nvPr>
            <p:ph type="sldNum" sz="quarter" idx="12"/>
          </p:nvPr>
        </p:nvSpPr>
        <p:spPr/>
        <p:txBody>
          <a:bodyPr/>
          <a:lstStyle/>
          <a:p>
            <a:fld id="{18AFC7BB-BADC-4432-80BC-6244C899A000}" type="slidenum">
              <a:rPr lang="en-IN" smtClean="0"/>
              <a:t>‹#›</a:t>
            </a:fld>
            <a:endParaRPr lang="en-IN"/>
          </a:p>
        </p:txBody>
      </p:sp>
    </p:spTree>
    <p:extLst>
      <p:ext uri="{BB962C8B-B14F-4D97-AF65-F5344CB8AC3E}">
        <p14:creationId xmlns:p14="http://schemas.microsoft.com/office/powerpoint/2010/main" val="577759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351D-30BA-401E-A4B4-A138A5E921D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EE0D66-4791-47FE-8C52-0A82F25684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649F80-E630-46F1-8E5A-FF31261E55EF}"/>
              </a:ext>
            </a:extLst>
          </p:cNvPr>
          <p:cNvSpPr>
            <a:spLocks noGrp="1"/>
          </p:cNvSpPr>
          <p:nvPr>
            <p:ph type="dt" sz="half" idx="10"/>
          </p:nvPr>
        </p:nvSpPr>
        <p:spPr/>
        <p:txBody>
          <a:bodyPr/>
          <a:lstStyle/>
          <a:p>
            <a:fld id="{E2AC841B-11EE-45BC-94DE-DA1D0E07216B}" type="datetimeFigureOut">
              <a:rPr lang="en-IN" smtClean="0"/>
              <a:t>31-07-2025</a:t>
            </a:fld>
            <a:endParaRPr lang="en-IN"/>
          </a:p>
        </p:txBody>
      </p:sp>
      <p:sp>
        <p:nvSpPr>
          <p:cNvPr id="5" name="Footer Placeholder 4">
            <a:extLst>
              <a:ext uri="{FF2B5EF4-FFF2-40B4-BE49-F238E27FC236}">
                <a16:creationId xmlns:a16="http://schemas.microsoft.com/office/drawing/2014/main" id="{E42E5798-AD79-4CF8-A753-15BDC65639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343F06-3188-433B-946C-460BE99A397F}"/>
              </a:ext>
            </a:extLst>
          </p:cNvPr>
          <p:cNvSpPr>
            <a:spLocks noGrp="1"/>
          </p:cNvSpPr>
          <p:nvPr>
            <p:ph type="sldNum" sz="quarter" idx="12"/>
          </p:nvPr>
        </p:nvSpPr>
        <p:spPr/>
        <p:txBody>
          <a:bodyPr/>
          <a:lstStyle/>
          <a:p>
            <a:fld id="{18AFC7BB-BADC-4432-80BC-6244C899A000}" type="slidenum">
              <a:rPr lang="en-IN" smtClean="0"/>
              <a:t>‹#›</a:t>
            </a:fld>
            <a:endParaRPr lang="en-IN"/>
          </a:p>
        </p:txBody>
      </p:sp>
    </p:spTree>
    <p:extLst>
      <p:ext uri="{BB962C8B-B14F-4D97-AF65-F5344CB8AC3E}">
        <p14:creationId xmlns:p14="http://schemas.microsoft.com/office/powerpoint/2010/main" val="88432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C68570-5A2D-4244-8DDC-6D2B4CCE8F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F7EB8FE-BB36-43B4-A4D3-11909AF47C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14BD94-CE3C-4604-8C7D-F8C315C54B55}"/>
              </a:ext>
            </a:extLst>
          </p:cNvPr>
          <p:cNvSpPr>
            <a:spLocks noGrp="1"/>
          </p:cNvSpPr>
          <p:nvPr>
            <p:ph type="dt" sz="half" idx="10"/>
          </p:nvPr>
        </p:nvSpPr>
        <p:spPr/>
        <p:txBody>
          <a:bodyPr/>
          <a:lstStyle/>
          <a:p>
            <a:fld id="{E2AC841B-11EE-45BC-94DE-DA1D0E07216B}" type="datetimeFigureOut">
              <a:rPr lang="en-IN" smtClean="0"/>
              <a:t>31-07-2025</a:t>
            </a:fld>
            <a:endParaRPr lang="en-IN"/>
          </a:p>
        </p:txBody>
      </p:sp>
      <p:sp>
        <p:nvSpPr>
          <p:cNvPr id="5" name="Footer Placeholder 4">
            <a:extLst>
              <a:ext uri="{FF2B5EF4-FFF2-40B4-BE49-F238E27FC236}">
                <a16:creationId xmlns:a16="http://schemas.microsoft.com/office/drawing/2014/main" id="{BE780B06-5CC7-402F-9039-CCA6C14A44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F328E6-B99B-4638-806E-DE2AA75FE3F9}"/>
              </a:ext>
            </a:extLst>
          </p:cNvPr>
          <p:cNvSpPr>
            <a:spLocks noGrp="1"/>
          </p:cNvSpPr>
          <p:nvPr>
            <p:ph type="sldNum" sz="quarter" idx="12"/>
          </p:nvPr>
        </p:nvSpPr>
        <p:spPr/>
        <p:txBody>
          <a:bodyPr/>
          <a:lstStyle/>
          <a:p>
            <a:fld id="{18AFC7BB-BADC-4432-80BC-6244C899A000}" type="slidenum">
              <a:rPr lang="en-IN" smtClean="0"/>
              <a:t>‹#›</a:t>
            </a:fld>
            <a:endParaRPr lang="en-IN"/>
          </a:p>
        </p:txBody>
      </p:sp>
    </p:spTree>
    <p:extLst>
      <p:ext uri="{BB962C8B-B14F-4D97-AF65-F5344CB8AC3E}">
        <p14:creationId xmlns:p14="http://schemas.microsoft.com/office/powerpoint/2010/main" val="591360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27051" y="260351"/>
            <a:ext cx="11137900" cy="658813"/>
          </a:xfrm>
        </p:spPr>
        <p:txBody>
          <a:bodyPr/>
          <a:lstStyle/>
          <a:p>
            <a:r>
              <a:rPr lang="en-US"/>
              <a:t>Click to edit Master title style</a:t>
            </a:r>
          </a:p>
        </p:txBody>
      </p:sp>
      <p:sp>
        <p:nvSpPr>
          <p:cNvPr id="3" name="Table Placeholder 2"/>
          <p:cNvSpPr>
            <a:spLocks noGrp="1"/>
          </p:cNvSpPr>
          <p:nvPr>
            <p:ph type="tbl" idx="1"/>
          </p:nvPr>
        </p:nvSpPr>
        <p:spPr>
          <a:xfrm>
            <a:off x="527051" y="1268414"/>
            <a:ext cx="11137900" cy="5113337"/>
          </a:xfrm>
        </p:spPr>
        <p:txBody>
          <a:bodyPr/>
          <a:lstStyle/>
          <a:p>
            <a:endParaRPr lang="en-US"/>
          </a:p>
        </p:txBody>
      </p:sp>
    </p:spTree>
    <p:extLst>
      <p:ext uri="{BB962C8B-B14F-4D97-AF65-F5344CB8AC3E}">
        <p14:creationId xmlns:p14="http://schemas.microsoft.com/office/powerpoint/2010/main" val="3982393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91F3-2059-408A-9DB4-9146AE6B21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1F5BB1-CADE-4FFD-A368-97D264F83D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4C6978-9985-4C8A-89B3-52017C4ACEFA}"/>
              </a:ext>
            </a:extLst>
          </p:cNvPr>
          <p:cNvSpPr>
            <a:spLocks noGrp="1"/>
          </p:cNvSpPr>
          <p:nvPr>
            <p:ph type="dt" sz="half" idx="10"/>
          </p:nvPr>
        </p:nvSpPr>
        <p:spPr/>
        <p:txBody>
          <a:bodyPr/>
          <a:lstStyle/>
          <a:p>
            <a:fld id="{E2AC841B-11EE-45BC-94DE-DA1D0E07216B}" type="datetimeFigureOut">
              <a:rPr lang="en-IN" smtClean="0"/>
              <a:t>31-07-2025</a:t>
            </a:fld>
            <a:endParaRPr lang="en-IN"/>
          </a:p>
        </p:txBody>
      </p:sp>
      <p:sp>
        <p:nvSpPr>
          <p:cNvPr id="5" name="Footer Placeholder 4">
            <a:extLst>
              <a:ext uri="{FF2B5EF4-FFF2-40B4-BE49-F238E27FC236}">
                <a16:creationId xmlns:a16="http://schemas.microsoft.com/office/drawing/2014/main" id="{0BF1731F-0A01-4517-8098-4570865CFB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65C0B6-ED48-43F7-B306-FBA9DB141192}"/>
              </a:ext>
            </a:extLst>
          </p:cNvPr>
          <p:cNvSpPr>
            <a:spLocks noGrp="1"/>
          </p:cNvSpPr>
          <p:nvPr>
            <p:ph type="sldNum" sz="quarter" idx="12"/>
          </p:nvPr>
        </p:nvSpPr>
        <p:spPr/>
        <p:txBody>
          <a:bodyPr/>
          <a:lstStyle/>
          <a:p>
            <a:fld id="{18AFC7BB-BADC-4432-80BC-6244C899A000}" type="slidenum">
              <a:rPr lang="en-IN" smtClean="0"/>
              <a:t>‹#›</a:t>
            </a:fld>
            <a:endParaRPr lang="en-IN"/>
          </a:p>
        </p:txBody>
      </p:sp>
    </p:spTree>
    <p:extLst>
      <p:ext uri="{BB962C8B-B14F-4D97-AF65-F5344CB8AC3E}">
        <p14:creationId xmlns:p14="http://schemas.microsoft.com/office/powerpoint/2010/main" val="913207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596E-2D1B-481C-9685-C29374B22E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FA99C0D-BFD9-46B1-9937-9052917C46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6CF024-7F74-4948-A82C-96A3D720F596}"/>
              </a:ext>
            </a:extLst>
          </p:cNvPr>
          <p:cNvSpPr>
            <a:spLocks noGrp="1"/>
          </p:cNvSpPr>
          <p:nvPr>
            <p:ph type="dt" sz="half" idx="10"/>
          </p:nvPr>
        </p:nvSpPr>
        <p:spPr/>
        <p:txBody>
          <a:bodyPr/>
          <a:lstStyle/>
          <a:p>
            <a:fld id="{E2AC841B-11EE-45BC-94DE-DA1D0E07216B}" type="datetimeFigureOut">
              <a:rPr lang="en-IN" smtClean="0"/>
              <a:t>31-07-2025</a:t>
            </a:fld>
            <a:endParaRPr lang="en-IN"/>
          </a:p>
        </p:txBody>
      </p:sp>
      <p:sp>
        <p:nvSpPr>
          <p:cNvPr id="5" name="Footer Placeholder 4">
            <a:extLst>
              <a:ext uri="{FF2B5EF4-FFF2-40B4-BE49-F238E27FC236}">
                <a16:creationId xmlns:a16="http://schemas.microsoft.com/office/drawing/2014/main" id="{0BECADA9-89F1-471C-B165-6843B438B6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C53F68-7F6E-4BDA-A369-941FF20B13EF}"/>
              </a:ext>
            </a:extLst>
          </p:cNvPr>
          <p:cNvSpPr>
            <a:spLocks noGrp="1"/>
          </p:cNvSpPr>
          <p:nvPr>
            <p:ph type="sldNum" sz="quarter" idx="12"/>
          </p:nvPr>
        </p:nvSpPr>
        <p:spPr/>
        <p:txBody>
          <a:bodyPr/>
          <a:lstStyle/>
          <a:p>
            <a:fld id="{18AFC7BB-BADC-4432-80BC-6244C899A000}" type="slidenum">
              <a:rPr lang="en-IN" smtClean="0"/>
              <a:t>‹#›</a:t>
            </a:fld>
            <a:endParaRPr lang="en-IN"/>
          </a:p>
        </p:txBody>
      </p:sp>
    </p:spTree>
    <p:extLst>
      <p:ext uri="{BB962C8B-B14F-4D97-AF65-F5344CB8AC3E}">
        <p14:creationId xmlns:p14="http://schemas.microsoft.com/office/powerpoint/2010/main" val="1093114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B853-4C20-4B44-9EC2-D1EA9C8411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605FE0-F76F-4776-AEEC-917C13EB89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06FC524-668E-453F-A0B5-ABC6DECE5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09E2454-52FA-4D1D-BA04-85F71E9399A8}"/>
              </a:ext>
            </a:extLst>
          </p:cNvPr>
          <p:cNvSpPr>
            <a:spLocks noGrp="1"/>
          </p:cNvSpPr>
          <p:nvPr>
            <p:ph type="dt" sz="half" idx="10"/>
          </p:nvPr>
        </p:nvSpPr>
        <p:spPr/>
        <p:txBody>
          <a:bodyPr/>
          <a:lstStyle/>
          <a:p>
            <a:fld id="{E2AC841B-11EE-45BC-94DE-DA1D0E07216B}" type="datetimeFigureOut">
              <a:rPr lang="en-IN" smtClean="0"/>
              <a:t>31-07-2025</a:t>
            </a:fld>
            <a:endParaRPr lang="en-IN"/>
          </a:p>
        </p:txBody>
      </p:sp>
      <p:sp>
        <p:nvSpPr>
          <p:cNvPr id="6" name="Footer Placeholder 5">
            <a:extLst>
              <a:ext uri="{FF2B5EF4-FFF2-40B4-BE49-F238E27FC236}">
                <a16:creationId xmlns:a16="http://schemas.microsoft.com/office/drawing/2014/main" id="{B3EF5B51-AB5A-4E44-8623-4CB572CA8A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B3C980-0AD6-4F5C-A918-C534836EF998}"/>
              </a:ext>
            </a:extLst>
          </p:cNvPr>
          <p:cNvSpPr>
            <a:spLocks noGrp="1"/>
          </p:cNvSpPr>
          <p:nvPr>
            <p:ph type="sldNum" sz="quarter" idx="12"/>
          </p:nvPr>
        </p:nvSpPr>
        <p:spPr/>
        <p:txBody>
          <a:bodyPr/>
          <a:lstStyle/>
          <a:p>
            <a:fld id="{18AFC7BB-BADC-4432-80BC-6244C899A000}" type="slidenum">
              <a:rPr lang="en-IN" smtClean="0"/>
              <a:t>‹#›</a:t>
            </a:fld>
            <a:endParaRPr lang="en-IN"/>
          </a:p>
        </p:txBody>
      </p:sp>
    </p:spTree>
    <p:extLst>
      <p:ext uri="{BB962C8B-B14F-4D97-AF65-F5344CB8AC3E}">
        <p14:creationId xmlns:p14="http://schemas.microsoft.com/office/powerpoint/2010/main" val="2005623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66D3-1F65-4639-AFD9-E21F6E33E4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2B4F65-5635-4BB8-ACE9-753861ABFC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98F5BE-058C-4B9D-B062-C23DB502A8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24ABED1-B119-4E1B-AF5B-525486EA3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CC197F-52CB-454B-A74C-4C6BBBD988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F469A5-3CBD-4876-8DE4-8552F2E35BF7}"/>
              </a:ext>
            </a:extLst>
          </p:cNvPr>
          <p:cNvSpPr>
            <a:spLocks noGrp="1"/>
          </p:cNvSpPr>
          <p:nvPr>
            <p:ph type="dt" sz="half" idx="10"/>
          </p:nvPr>
        </p:nvSpPr>
        <p:spPr/>
        <p:txBody>
          <a:bodyPr/>
          <a:lstStyle/>
          <a:p>
            <a:fld id="{E2AC841B-11EE-45BC-94DE-DA1D0E07216B}" type="datetimeFigureOut">
              <a:rPr lang="en-IN" smtClean="0"/>
              <a:t>31-07-2025</a:t>
            </a:fld>
            <a:endParaRPr lang="en-IN"/>
          </a:p>
        </p:txBody>
      </p:sp>
      <p:sp>
        <p:nvSpPr>
          <p:cNvPr id="8" name="Footer Placeholder 7">
            <a:extLst>
              <a:ext uri="{FF2B5EF4-FFF2-40B4-BE49-F238E27FC236}">
                <a16:creationId xmlns:a16="http://schemas.microsoft.com/office/drawing/2014/main" id="{304122D0-39CB-45D0-B885-90D27C1D9C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62FFA0-7057-40EE-A7F3-C461994C8F8B}"/>
              </a:ext>
            </a:extLst>
          </p:cNvPr>
          <p:cNvSpPr>
            <a:spLocks noGrp="1"/>
          </p:cNvSpPr>
          <p:nvPr>
            <p:ph type="sldNum" sz="quarter" idx="12"/>
          </p:nvPr>
        </p:nvSpPr>
        <p:spPr/>
        <p:txBody>
          <a:bodyPr/>
          <a:lstStyle/>
          <a:p>
            <a:fld id="{18AFC7BB-BADC-4432-80BC-6244C899A000}" type="slidenum">
              <a:rPr lang="en-IN" smtClean="0"/>
              <a:t>‹#›</a:t>
            </a:fld>
            <a:endParaRPr lang="en-IN"/>
          </a:p>
        </p:txBody>
      </p:sp>
    </p:spTree>
    <p:extLst>
      <p:ext uri="{BB962C8B-B14F-4D97-AF65-F5344CB8AC3E}">
        <p14:creationId xmlns:p14="http://schemas.microsoft.com/office/powerpoint/2010/main" val="3497721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1B6D-ADDB-4D63-9B8D-58D5FB292C5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09C69D-B3A2-4DF6-93FF-9AD79C6526B1}"/>
              </a:ext>
            </a:extLst>
          </p:cNvPr>
          <p:cNvSpPr>
            <a:spLocks noGrp="1"/>
          </p:cNvSpPr>
          <p:nvPr>
            <p:ph type="dt" sz="half" idx="10"/>
          </p:nvPr>
        </p:nvSpPr>
        <p:spPr/>
        <p:txBody>
          <a:bodyPr/>
          <a:lstStyle/>
          <a:p>
            <a:fld id="{E2AC841B-11EE-45BC-94DE-DA1D0E07216B}" type="datetimeFigureOut">
              <a:rPr lang="en-IN" smtClean="0"/>
              <a:t>31-07-2025</a:t>
            </a:fld>
            <a:endParaRPr lang="en-IN"/>
          </a:p>
        </p:txBody>
      </p:sp>
      <p:sp>
        <p:nvSpPr>
          <p:cNvPr id="4" name="Footer Placeholder 3">
            <a:extLst>
              <a:ext uri="{FF2B5EF4-FFF2-40B4-BE49-F238E27FC236}">
                <a16:creationId xmlns:a16="http://schemas.microsoft.com/office/drawing/2014/main" id="{7DFCC658-6D9B-4555-9B39-4A5B178DA2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94FFB73-FFEE-4201-9D08-B0CDE7ABD6E8}"/>
              </a:ext>
            </a:extLst>
          </p:cNvPr>
          <p:cNvSpPr>
            <a:spLocks noGrp="1"/>
          </p:cNvSpPr>
          <p:nvPr>
            <p:ph type="sldNum" sz="quarter" idx="12"/>
          </p:nvPr>
        </p:nvSpPr>
        <p:spPr/>
        <p:txBody>
          <a:bodyPr/>
          <a:lstStyle/>
          <a:p>
            <a:fld id="{18AFC7BB-BADC-4432-80BC-6244C899A000}" type="slidenum">
              <a:rPr lang="en-IN" smtClean="0"/>
              <a:t>‹#›</a:t>
            </a:fld>
            <a:endParaRPr lang="en-IN"/>
          </a:p>
        </p:txBody>
      </p:sp>
    </p:spTree>
    <p:extLst>
      <p:ext uri="{BB962C8B-B14F-4D97-AF65-F5344CB8AC3E}">
        <p14:creationId xmlns:p14="http://schemas.microsoft.com/office/powerpoint/2010/main" val="2238326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23A23-2722-4302-AF33-D95A1E2F081E}"/>
              </a:ext>
            </a:extLst>
          </p:cNvPr>
          <p:cNvSpPr>
            <a:spLocks noGrp="1"/>
          </p:cNvSpPr>
          <p:nvPr>
            <p:ph type="dt" sz="half" idx="10"/>
          </p:nvPr>
        </p:nvSpPr>
        <p:spPr/>
        <p:txBody>
          <a:bodyPr/>
          <a:lstStyle/>
          <a:p>
            <a:fld id="{E2AC841B-11EE-45BC-94DE-DA1D0E07216B}" type="datetimeFigureOut">
              <a:rPr lang="en-IN" smtClean="0"/>
              <a:t>31-07-2025</a:t>
            </a:fld>
            <a:endParaRPr lang="en-IN"/>
          </a:p>
        </p:txBody>
      </p:sp>
      <p:sp>
        <p:nvSpPr>
          <p:cNvPr id="3" name="Footer Placeholder 2">
            <a:extLst>
              <a:ext uri="{FF2B5EF4-FFF2-40B4-BE49-F238E27FC236}">
                <a16:creationId xmlns:a16="http://schemas.microsoft.com/office/drawing/2014/main" id="{60C13811-DF00-4522-B8A0-0E357B388C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F07DCF-C470-40DE-8C6A-3AFC181428D7}"/>
              </a:ext>
            </a:extLst>
          </p:cNvPr>
          <p:cNvSpPr>
            <a:spLocks noGrp="1"/>
          </p:cNvSpPr>
          <p:nvPr>
            <p:ph type="sldNum" sz="quarter" idx="12"/>
          </p:nvPr>
        </p:nvSpPr>
        <p:spPr/>
        <p:txBody>
          <a:bodyPr/>
          <a:lstStyle/>
          <a:p>
            <a:fld id="{18AFC7BB-BADC-4432-80BC-6244C899A000}" type="slidenum">
              <a:rPr lang="en-IN" smtClean="0"/>
              <a:t>‹#›</a:t>
            </a:fld>
            <a:endParaRPr lang="en-IN"/>
          </a:p>
        </p:txBody>
      </p:sp>
    </p:spTree>
    <p:extLst>
      <p:ext uri="{BB962C8B-B14F-4D97-AF65-F5344CB8AC3E}">
        <p14:creationId xmlns:p14="http://schemas.microsoft.com/office/powerpoint/2010/main" val="796679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09A1-94A8-4941-BBD1-3A8620CAEB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DD44E6-B04C-4471-9047-4399EF9F5C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FF3E97-80D7-4418-B047-11C8E66D3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CE8BD-410A-4A48-AE3E-DB4BE80B5F3B}"/>
              </a:ext>
            </a:extLst>
          </p:cNvPr>
          <p:cNvSpPr>
            <a:spLocks noGrp="1"/>
          </p:cNvSpPr>
          <p:nvPr>
            <p:ph type="dt" sz="half" idx="10"/>
          </p:nvPr>
        </p:nvSpPr>
        <p:spPr/>
        <p:txBody>
          <a:bodyPr/>
          <a:lstStyle/>
          <a:p>
            <a:fld id="{E2AC841B-11EE-45BC-94DE-DA1D0E07216B}" type="datetimeFigureOut">
              <a:rPr lang="en-IN" smtClean="0"/>
              <a:t>31-07-2025</a:t>
            </a:fld>
            <a:endParaRPr lang="en-IN"/>
          </a:p>
        </p:txBody>
      </p:sp>
      <p:sp>
        <p:nvSpPr>
          <p:cNvPr id="6" name="Footer Placeholder 5">
            <a:extLst>
              <a:ext uri="{FF2B5EF4-FFF2-40B4-BE49-F238E27FC236}">
                <a16:creationId xmlns:a16="http://schemas.microsoft.com/office/drawing/2014/main" id="{AB8BD81B-78AD-4C6F-AC94-F7E6F54CC5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DAF4E5-D03E-42F4-B732-64030E449545}"/>
              </a:ext>
            </a:extLst>
          </p:cNvPr>
          <p:cNvSpPr>
            <a:spLocks noGrp="1"/>
          </p:cNvSpPr>
          <p:nvPr>
            <p:ph type="sldNum" sz="quarter" idx="12"/>
          </p:nvPr>
        </p:nvSpPr>
        <p:spPr/>
        <p:txBody>
          <a:bodyPr/>
          <a:lstStyle/>
          <a:p>
            <a:fld id="{18AFC7BB-BADC-4432-80BC-6244C899A000}" type="slidenum">
              <a:rPr lang="en-IN" smtClean="0"/>
              <a:t>‹#›</a:t>
            </a:fld>
            <a:endParaRPr lang="en-IN"/>
          </a:p>
        </p:txBody>
      </p:sp>
    </p:spTree>
    <p:extLst>
      <p:ext uri="{BB962C8B-B14F-4D97-AF65-F5344CB8AC3E}">
        <p14:creationId xmlns:p14="http://schemas.microsoft.com/office/powerpoint/2010/main" val="261432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465FD-1011-4FDA-908E-787D94094F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C71CC9-A485-49BE-8B0B-29332F8EEA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71D747-82F7-441B-8EFD-71C5808E7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109091-BEA8-4355-AC3A-05627A4E231A}"/>
              </a:ext>
            </a:extLst>
          </p:cNvPr>
          <p:cNvSpPr>
            <a:spLocks noGrp="1"/>
          </p:cNvSpPr>
          <p:nvPr>
            <p:ph type="dt" sz="half" idx="10"/>
          </p:nvPr>
        </p:nvSpPr>
        <p:spPr/>
        <p:txBody>
          <a:bodyPr/>
          <a:lstStyle/>
          <a:p>
            <a:fld id="{E2AC841B-11EE-45BC-94DE-DA1D0E07216B}" type="datetimeFigureOut">
              <a:rPr lang="en-IN" smtClean="0"/>
              <a:t>31-07-2025</a:t>
            </a:fld>
            <a:endParaRPr lang="en-IN"/>
          </a:p>
        </p:txBody>
      </p:sp>
      <p:sp>
        <p:nvSpPr>
          <p:cNvPr id="6" name="Footer Placeholder 5">
            <a:extLst>
              <a:ext uri="{FF2B5EF4-FFF2-40B4-BE49-F238E27FC236}">
                <a16:creationId xmlns:a16="http://schemas.microsoft.com/office/drawing/2014/main" id="{63168E5F-6993-4BE8-A5E6-9620BE69D7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152000-9F1D-477C-9043-8BF3A1348833}"/>
              </a:ext>
            </a:extLst>
          </p:cNvPr>
          <p:cNvSpPr>
            <a:spLocks noGrp="1"/>
          </p:cNvSpPr>
          <p:nvPr>
            <p:ph type="sldNum" sz="quarter" idx="12"/>
          </p:nvPr>
        </p:nvSpPr>
        <p:spPr/>
        <p:txBody>
          <a:bodyPr/>
          <a:lstStyle/>
          <a:p>
            <a:fld id="{18AFC7BB-BADC-4432-80BC-6244C899A000}" type="slidenum">
              <a:rPr lang="en-IN" smtClean="0"/>
              <a:t>‹#›</a:t>
            </a:fld>
            <a:endParaRPr lang="en-IN"/>
          </a:p>
        </p:txBody>
      </p:sp>
    </p:spTree>
    <p:extLst>
      <p:ext uri="{BB962C8B-B14F-4D97-AF65-F5344CB8AC3E}">
        <p14:creationId xmlns:p14="http://schemas.microsoft.com/office/powerpoint/2010/main" val="24829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E2C64F-D1F0-4ABC-A749-42A4C64EE9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00E999-7060-417B-808B-806749CDFF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3FDC6D-6121-483E-A488-631912ED3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C841B-11EE-45BC-94DE-DA1D0E07216B}" type="datetimeFigureOut">
              <a:rPr lang="en-IN" smtClean="0"/>
              <a:t>31-07-2025</a:t>
            </a:fld>
            <a:endParaRPr lang="en-IN"/>
          </a:p>
        </p:txBody>
      </p:sp>
      <p:sp>
        <p:nvSpPr>
          <p:cNvPr id="5" name="Footer Placeholder 4">
            <a:extLst>
              <a:ext uri="{FF2B5EF4-FFF2-40B4-BE49-F238E27FC236}">
                <a16:creationId xmlns:a16="http://schemas.microsoft.com/office/drawing/2014/main" id="{1A4ADBE7-D269-47E3-87A0-877FDEFAE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DD08E1F-EB4F-4894-A79C-FDD9F1F48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FC7BB-BADC-4432-80BC-6244C899A000}" type="slidenum">
              <a:rPr lang="en-IN" smtClean="0"/>
              <a:t>‹#›</a:t>
            </a:fld>
            <a:endParaRPr lang="en-IN"/>
          </a:p>
        </p:txBody>
      </p:sp>
    </p:spTree>
    <p:extLst>
      <p:ext uri="{BB962C8B-B14F-4D97-AF65-F5344CB8AC3E}">
        <p14:creationId xmlns:p14="http://schemas.microsoft.com/office/powerpoint/2010/main" val="742958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Video 12">
            <a:extLst>
              <a:ext uri="{FF2B5EF4-FFF2-40B4-BE49-F238E27FC236}">
                <a16:creationId xmlns:a16="http://schemas.microsoft.com/office/drawing/2014/main" id="{AD745F67-074F-DF30-D0A8-86F67838721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B0D98-1EEB-4815-ADDD-70E3A5EABD67}"/>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a:solidFill>
                  <a:srgbClr val="FFFFFF"/>
                </a:solidFill>
              </a:rPr>
              <a:t>Introduction to Automata Theory and Computability</a:t>
            </a:r>
          </a:p>
        </p:txBody>
      </p:sp>
      <p:sp>
        <p:nvSpPr>
          <p:cNvPr id="3" name="Subtitle 2">
            <a:extLst>
              <a:ext uri="{FF2B5EF4-FFF2-40B4-BE49-F238E27FC236}">
                <a16:creationId xmlns:a16="http://schemas.microsoft.com/office/drawing/2014/main" id="{70D543DF-F850-4C84-8843-18BB6C65A45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IN">
              <a:solidFill>
                <a:srgbClr val="FFFFFF"/>
              </a:solidFill>
            </a:endParaRPr>
          </a:p>
        </p:txBody>
      </p:sp>
    </p:spTree>
    <p:extLst>
      <p:ext uri="{BB962C8B-B14F-4D97-AF65-F5344CB8AC3E}">
        <p14:creationId xmlns:p14="http://schemas.microsoft.com/office/powerpoint/2010/main" val="13757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 with red strings">
            <a:extLst>
              <a:ext uri="{FF2B5EF4-FFF2-40B4-BE49-F238E27FC236}">
                <a16:creationId xmlns:a16="http://schemas.microsoft.com/office/drawing/2014/main" id="{34F450AA-6120-45DB-02D2-97DBDA842251}"/>
              </a:ext>
            </a:extLst>
          </p:cNvPr>
          <p:cNvPicPr>
            <a:picLocks noChangeAspect="1"/>
          </p:cNvPicPr>
          <p:nvPr/>
        </p:nvPicPr>
        <p:blipFill rotWithShape="1">
          <a:blip r:embed="rId2"/>
          <a:srcRect l="4934" r="948"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B6952BD-8DC8-4E6B-B3B7-84312C4B2D5A}"/>
              </a:ext>
            </a:extLst>
          </p:cNvPr>
          <p:cNvSpPr>
            <a:spLocks noGrp="1"/>
          </p:cNvSpPr>
          <p:nvPr>
            <p:ph idx="1"/>
          </p:nvPr>
        </p:nvSpPr>
        <p:spPr>
          <a:xfrm>
            <a:off x="7531610" y="2434201"/>
            <a:ext cx="3822189" cy="3742762"/>
          </a:xfrm>
        </p:spPr>
        <p:txBody>
          <a:bodyPr>
            <a:normAutofit/>
          </a:bodyPr>
          <a:lstStyle/>
          <a:p>
            <a:pPr marL="342900" lvl="0" indent="-342900" fontAlgn="base">
              <a:spcAft>
                <a:spcPts val="800"/>
              </a:spcAft>
              <a:buSzPts val="1000"/>
              <a:buFont typeface="Symbol" panose="05050102010706020507" pitchFamily="18" charset="2"/>
              <a:buChar char=""/>
              <a:tabLst>
                <a:tab pos="457200" algn="l"/>
              </a:tabLst>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String:</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String is a </a:t>
            </a:r>
            <a:r>
              <a:rPr lang="en-IN" sz="2000" b="1" i="1" dirty="0">
                <a:effectLst/>
                <a:latin typeface="Times New Roman" panose="02020603050405020304" pitchFamily="18" charset="0"/>
                <a:ea typeface="Times New Roman" panose="02020603050405020304" pitchFamily="18" charset="0"/>
                <a:cs typeface="Times New Roman" panose="02020603050405020304" pitchFamily="18" charset="0"/>
              </a:rPr>
              <a:t>finite </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sequence of symbols from some alphabet. String is generally denoted as </a:t>
            </a:r>
            <a:r>
              <a:rPr lang="en-IN" sz="20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and length of a string is denoted as </a:t>
            </a:r>
            <a:r>
              <a:rPr lang="en-IN" sz="20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spcAft>
                <a:spcPts val="750"/>
              </a:spcAft>
              <a:buSzPts val="1000"/>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Empty string is the string with zero occurrence of symbols, represented as ε.</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2089041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4876800"/>
          </a:xfrm>
        </p:spPr>
        <p:txBody>
          <a:bodyPr>
            <a:normAutofit/>
          </a:bodyPr>
          <a:lstStyle/>
          <a:p>
            <a:pPr marL="182880">
              <a:spcBef>
                <a:spcPts val="0"/>
              </a:spcBef>
              <a:buNone/>
            </a:pPr>
            <a:r>
              <a:rPr lang="en-US" dirty="0"/>
              <a:t>	</a:t>
            </a:r>
            <a:r>
              <a:rPr lang="en-US" dirty="0">
                <a:solidFill>
                  <a:srgbClr val="FF0000"/>
                </a:solidFill>
              </a:rPr>
              <a:t>Reverse of a string</a:t>
            </a:r>
          </a:p>
          <a:p>
            <a:pPr>
              <a:lnSpc>
                <a:spcPct val="90000"/>
              </a:lnSpc>
              <a:buNone/>
              <a:defRPr/>
            </a:pPr>
            <a:r>
              <a:rPr lang="en-US" dirty="0">
                <a:solidFill>
                  <a:srgbClr val="FF0000"/>
                </a:solidFill>
              </a:rPr>
              <a:t>		</a:t>
            </a:r>
            <a:r>
              <a:rPr lang="en-US" i="1" dirty="0">
                <a:solidFill>
                  <a:srgbClr val="FF0000"/>
                </a:solidFill>
              </a:rPr>
              <a:t> </a:t>
            </a:r>
            <a:r>
              <a:rPr lang="en-US" sz="2400" dirty="0"/>
              <a:t>Reverse of a string, w is represented as </a:t>
            </a:r>
            <a:r>
              <a:rPr lang="en-US" sz="2400" dirty="0" err="1"/>
              <a:t>w</a:t>
            </a:r>
            <a:r>
              <a:rPr lang="en-US" sz="2400" baseline="30000" dirty="0" err="1"/>
              <a:t>R</a:t>
            </a:r>
            <a:r>
              <a:rPr lang="en-US" sz="2400" dirty="0"/>
              <a:t>.</a:t>
            </a:r>
          </a:p>
          <a:p>
            <a:pPr marL="800100">
              <a:buNone/>
            </a:pPr>
            <a:r>
              <a:rPr lang="en-US" sz="2400" dirty="0"/>
              <a:t>Ex:</a:t>
            </a:r>
          </a:p>
          <a:p>
            <a:pPr marL="800100">
              <a:buNone/>
            </a:pPr>
            <a:r>
              <a:rPr lang="en-US" sz="2400" dirty="0"/>
              <a:t> If w=xyz then </a:t>
            </a:r>
            <a:r>
              <a:rPr lang="en-US" sz="2400" dirty="0" err="1"/>
              <a:t>w</a:t>
            </a:r>
            <a:r>
              <a:rPr lang="en-US" sz="2400" baseline="30000" dirty="0" err="1"/>
              <a:t>R</a:t>
            </a:r>
            <a:r>
              <a:rPr lang="en-US" sz="2400" baseline="30000" dirty="0"/>
              <a:t> </a:t>
            </a:r>
            <a:r>
              <a:rPr lang="en-US" sz="2400" dirty="0"/>
              <a:t>=</a:t>
            </a:r>
            <a:r>
              <a:rPr lang="en-US" sz="2400" dirty="0" err="1"/>
              <a:t>zyx</a:t>
            </a:r>
            <a:r>
              <a:rPr lang="en-US" sz="2400" dirty="0"/>
              <a:t>.</a:t>
            </a:r>
          </a:p>
          <a:p>
            <a:pPr>
              <a:buNone/>
            </a:pPr>
            <a:endParaRPr lang="en-US" i="1" dirty="0"/>
          </a:p>
          <a:p>
            <a:pPr marL="236855" indent="-60325">
              <a:buNone/>
            </a:pPr>
            <a:r>
              <a:rPr lang="en-US" dirty="0">
                <a:solidFill>
                  <a:srgbClr val="FF0000"/>
                </a:solidFill>
              </a:rPr>
              <a:t>	 Substrings of a string</a:t>
            </a:r>
          </a:p>
          <a:p>
            <a:pPr>
              <a:buNone/>
            </a:pPr>
            <a:r>
              <a:rPr lang="en-US" i="1" dirty="0"/>
              <a:t>		</a:t>
            </a:r>
            <a:r>
              <a:rPr lang="en-US" sz="2400" dirty="0"/>
              <a:t>If w=xyz then its substrings are:</a:t>
            </a:r>
          </a:p>
          <a:p>
            <a:pPr>
              <a:buNone/>
            </a:pPr>
            <a:r>
              <a:rPr lang="en-US" sz="2400" dirty="0"/>
              <a:t>		Ɛ, x, y, z, </a:t>
            </a:r>
            <a:r>
              <a:rPr lang="en-US" sz="2400" dirty="0" err="1"/>
              <a:t>xy</a:t>
            </a:r>
            <a:r>
              <a:rPr lang="en-US" sz="2400" dirty="0"/>
              <a:t>, </a:t>
            </a:r>
            <a:r>
              <a:rPr lang="en-US" sz="2400" dirty="0" err="1"/>
              <a:t>yz</a:t>
            </a:r>
            <a:r>
              <a:rPr lang="en-US" sz="2400" dirty="0"/>
              <a:t>, </a:t>
            </a:r>
            <a:r>
              <a:rPr lang="en-US" sz="2400" dirty="0" err="1"/>
              <a:t>zx</a:t>
            </a:r>
            <a:r>
              <a:rPr lang="en-US" sz="2400" dirty="0"/>
              <a:t>, xyz</a:t>
            </a:r>
          </a:p>
          <a:p>
            <a:pPr>
              <a:buNone/>
            </a:pPr>
            <a:endParaRPr lang="en-US" dirty="0">
              <a:solidFill>
                <a:srgbClr val="FF0000"/>
              </a:solidFill>
            </a:endParaRPr>
          </a:p>
        </p:txBody>
      </p:sp>
      <p:sp>
        <p:nvSpPr>
          <p:cNvPr id="4" name="Date Placeholder 3"/>
          <p:cNvSpPr>
            <a:spLocks noGrp="1"/>
          </p:cNvSpPr>
          <p:nvPr>
            <p:ph type="dt" sz="half" idx="10"/>
          </p:nvPr>
        </p:nvSpPr>
        <p:spPr/>
        <p:txBody>
          <a:bodyPr/>
          <a:lstStyle/>
          <a:p>
            <a:fld id="{B825F9E1-0B89-47D5-9D71-50F95600214C}" type="datetime1">
              <a:rPr lang="en-US" smtClean="0"/>
              <a:t>7/31/2025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
        <p:nvSpPr>
          <p:cNvPr id="10"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a:t>Common terms used in </a:t>
            </a:r>
            <a:r>
              <a:rPr lang="en-US" dirty="0"/>
              <a:t>Automata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150DD7-08F1-41F0-AC5B-78B85096B589}"/>
              </a:ext>
            </a:extLst>
          </p:cNvPr>
          <p:cNvSpPr>
            <a:spLocks noGrp="1"/>
          </p:cNvSpPr>
          <p:nvPr>
            <p:ph idx="1"/>
          </p:nvPr>
        </p:nvSpPr>
        <p:spPr>
          <a:xfrm>
            <a:off x="838200" y="182880"/>
            <a:ext cx="10960100" cy="6370320"/>
          </a:xfrm>
        </p:spPr>
        <p:txBody>
          <a:bodyPr>
            <a:normAutofit fontScale="92500" lnSpcReduction="20000"/>
          </a:bodyPr>
          <a:lstStyle/>
          <a:p>
            <a:pPr marL="342900" algn="just" fontAlgn="base">
              <a:lnSpc>
                <a:spcPct val="115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Example</a:t>
            </a:r>
          </a:p>
          <a:p>
            <a:pPr marL="342900" algn="just" fontAlgn="base">
              <a:lnSpc>
                <a:spcPct val="115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Strings (of length 2)  that can be generated over the alphabet {a, b}</a:t>
            </a:r>
            <a:r>
              <a:rPr lang="en-IN" sz="1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fontAlgn="base">
              <a:lnSpc>
                <a:spcPct val="115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fontAlgn="base">
              <a:lnSpc>
                <a:spcPct val="115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   a</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fontAlgn="base">
              <a:lnSpc>
                <a:spcPct val="115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   b</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fontAlgn="base">
              <a:lnSpc>
                <a:spcPct val="115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   a</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fontAlgn="base">
              <a:lnSpc>
                <a:spcPct val="115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   b</a:t>
            </a:r>
            <a:r>
              <a:rPr lang="en-IN" sz="19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marL="342900" algn="just" fontAlgn="base">
              <a:lnSpc>
                <a:spcPct val="115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Length of String |w| = 2</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marL="342900" algn="just" fontAlgn="base">
              <a:lnSpc>
                <a:spcPct val="115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Strings = 4</a:t>
            </a:r>
            <a:r>
              <a:rPr lang="en-IN" sz="19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marL="342900" algn="just" fontAlgn="base">
              <a:lnSpc>
                <a:spcPct val="115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Conclusion:</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marL="342900" algn="just" fontAlgn="base">
              <a:lnSpc>
                <a:spcPct val="115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alphabet {a, b} with length </a:t>
            </a:r>
            <a:r>
              <a:rPr lang="en-IN" sz="19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IN" sz="1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number of </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marL="342900" algn="just" fontAlgn="base">
              <a:lnSpc>
                <a:spcPct val="115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strings can be generated = </a:t>
            </a:r>
            <a:r>
              <a:rPr lang="en-IN" sz="19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IN" sz="1900" b="1"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t>
            </a:r>
            <a:r>
              <a:rPr lang="en-IN" sz="1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pPr marL="342900" algn="just" fontAlgn="base">
              <a:lnSpc>
                <a:spcPct val="115000"/>
              </a:lnSpc>
              <a:spcAft>
                <a:spcPts val="800"/>
              </a:spcAft>
            </a:pPr>
            <a:r>
              <a:rPr lang="en-IN" sz="1900" b="1">
                <a:effectLst/>
                <a:latin typeface="Times New Roman" panose="02020603050405020304" pitchFamily="18" charset="0"/>
                <a:ea typeface="Times New Roman" panose="02020603050405020304" pitchFamily="18" charset="0"/>
                <a:cs typeface="Times New Roman" panose="02020603050405020304" pitchFamily="18" charset="0"/>
              </a:rPr>
              <a:t>Note –</a:t>
            </a:r>
            <a:r>
              <a:rPr lang="en-IN" sz="1900">
                <a:effectLst/>
                <a:latin typeface="Times New Roman" panose="02020603050405020304" pitchFamily="18" charset="0"/>
                <a:ea typeface="Times New Roman" panose="02020603050405020304" pitchFamily="18" charset="0"/>
                <a:cs typeface="Times New Roman" panose="02020603050405020304" pitchFamily="18" charset="0"/>
              </a:rPr>
              <a:t> If the number of Σ’s is represented by |Σ|, then number of strings of length n, possible over Σ is </a:t>
            </a:r>
            <a:r>
              <a:rPr lang="en-IN" sz="1900" b="1">
                <a:effectLst/>
                <a:latin typeface="Times New Roman" panose="02020603050405020304" pitchFamily="18" charset="0"/>
                <a:ea typeface="Times New Roman" panose="02020603050405020304" pitchFamily="18" charset="0"/>
                <a:cs typeface="Times New Roman" panose="02020603050405020304" pitchFamily="18" charset="0"/>
              </a:rPr>
              <a:t>|Σ|</a:t>
            </a:r>
            <a:r>
              <a:rPr lang="en-IN" sz="1900" b="1" baseline="30000">
                <a:effectLst/>
                <a:latin typeface="Times New Roman" panose="02020603050405020304" pitchFamily="18" charset="0"/>
                <a:ea typeface="Times New Roman" panose="02020603050405020304" pitchFamily="18" charset="0"/>
                <a:cs typeface="Times New Roman" panose="02020603050405020304" pitchFamily="18" charset="0"/>
              </a:rPr>
              <a:t>n</a:t>
            </a:r>
            <a:r>
              <a:rPr lang="en-IN" sz="19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90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53841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785EAE-9044-4214-8BF6-97F87BF48247}"/>
              </a:ext>
            </a:extLst>
          </p:cNvPr>
          <p:cNvSpPr>
            <a:spLocks noGrp="1"/>
          </p:cNvSpPr>
          <p:nvPr>
            <p:ph type="title"/>
          </p:nvPr>
        </p:nvSpPr>
        <p:spPr>
          <a:xfrm>
            <a:off x="643468" y="643467"/>
            <a:ext cx="4804064" cy="5571065"/>
          </a:xfrm>
        </p:spPr>
        <p:txBody>
          <a:bodyPr>
            <a:normAutofit/>
          </a:bodyPr>
          <a:lstStyle/>
          <a:p>
            <a:r>
              <a:rPr lang="en-IN" sz="3600"/>
              <a:t>Power of </a:t>
            </a:r>
            <a:r>
              <a:rPr lang="en-IN" sz="3600">
                <a:effectLst/>
                <a:latin typeface="Times New Roman" panose="02020603050405020304" pitchFamily="18" charset="0"/>
                <a:ea typeface="Times New Roman" panose="02020603050405020304" pitchFamily="18" charset="0"/>
                <a:cs typeface="Times New Roman" panose="02020603050405020304" pitchFamily="18" charset="0"/>
              </a:rPr>
              <a:t>Σ</a:t>
            </a:r>
            <a:r>
              <a:rPr lang="en-IN" sz="3600"/>
              <a:t> </a:t>
            </a:r>
          </a:p>
        </p:txBody>
      </p:sp>
      <p:sp>
        <p:nvSpPr>
          <p:cNvPr id="10" name="Freeform: Shape 9">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B342EC0-10D0-43E6-91C7-29590A2B3004}"/>
              </a:ext>
            </a:extLst>
          </p:cNvPr>
          <p:cNvSpPr>
            <a:spLocks noGrp="1"/>
          </p:cNvSpPr>
          <p:nvPr>
            <p:ph idx="1"/>
          </p:nvPr>
        </p:nvSpPr>
        <p:spPr>
          <a:xfrm>
            <a:off x="6090998" y="643467"/>
            <a:ext cx="5457533" cy="5571065"/>
          </a:xfrm>
        </p:spPr>
        <p:txBody>
          <a:bodyPr anchor="ctr">
            <a:normAutofit/>
          </a:bodyPr>
          <a:lstStyle/>
          <a:p>
            <a:pPr fontAlgn="base">
              <a:spcAft>
                <a:spcPts val="800"/>
              </a:spcAft>
            </a:pP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Say Σ = {a,b} then</a:t>
            </a:r>
            <a:br>
              <a:rPr lang="en-IN" sz="2000">
                <a:effectLst/>
                <a:latin typeface="Times New Roman" panose="02020603050405020304" pitchFamily="18" charset="0"/>
                <a:ea typeface="Times New Roman" panose="02020603050405020304" pitchFamily="18" charset="0"/>
                <a:cs typeface="Times New Roman" panose="02020603050405020304" pitchFamily="18" charset="0"/>
              </a:rPr>
            </a:br>
            <a:r>
              <a:rPr lang="en-IN" sz="2000" b="1">
                <a:effectLst/>
                <a:latin typeface="Times New Roman" panose="02020603050405020304" pitchFamily="18" charset="0"/>
                <a:ea typeface="Times New Roman" panose="02020603050405020304" pitchFamily="18" charset="0"/>
                <a:cs typeface="Times New Roman" panose="02020603050405020304" pitchFamily="18" charset="0"/>
              </a:rPr>
              <a:t>Σ</a:t>
            </a:r>
            <a:r>
              <a:rPr lang="en-IN" sz="2000" b="1" baseline="30000">
                <a:effectLst/>
                <a:latin typeface="Times New Roman" panose="02020603050405020304" pitchFamily="18" charset="0"/>
                <a:ea typeface="Times New Roman" panose="02020603050405020304" pitchFamily="18" charset="0"/>
                <a:cs typeface="Times New Roman" panose="02020603050405020304" pitchFamily="18" charset="0"/>
              </a:rPr>
              <a:t>0</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 Set of all strings over Σ of length 0. {ε}</a:t>
            </a:r>
            <a:br>
              <a:rPr lang="en-IN" sz="2000">
                <a:effectLst/>
                <a:latin typeface="Times New Roman" panose="02020603050405020304" pitchFamily="18" charset="0"/>
                <a:ea typeface="Times New Roman" panose="02020603050405020304" pitchFamily="18" charset="0"/>
                <a:cs typeface="Times New Roman" panose="02020603050405020304" pitchFamily="18" charset="0"/>
              </a:rPr>
            </a:br>
            <a:r>
              <a:rPr lang="en-IN" sz="2000" b="1">
                <a:effectLst/>
                <a:latin typeface="Times New Roman" panose="02020603050405020304" pitchFamily="18" charset="0"/>
                <a:ea typeface="Times New Roman" panose="02020603050405020304" pitchFamily="18" charset="0"/>
                <a:cs typeface="Times New Roman" panose="02020603050405020304" pitchFamily="18" charset="0"/>
              </a:rPr>
              <a:t>Σ</a:t>
            </a:r>
            <a:r>
              <a:rPr lang="en-IN" sz="2000" b="1" baseline="30000">
                <a:effectLst/>
                <a:latin typeface="Times New Roman" panose="02020603050405020304" pitchFamily="18" charset="0"/>
                <a:ea typeface="Times New Roman" panose="02020603050405020304" pitchFamily="18" charset="0"/>
                <a:cs typeface="Times New Roman" panose="02020603050405020304" pitchFamily="18" charset="0"/>
              </a:rPr>
              <a:t>1</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 Set of all strings over Σ of length 1. {a, b}</a:t>
            </a:r>
            <a:br>
              <a:rPr lang="en-IN" sz="2000">
                <a:effectLst/>
                <a:latin typeface="Times New Roman" panose="02020603050405020304" pitchFamily="18" charset="0"/>
                <a:ea typeface="Times New Roman" panose="02020603050405020304" pitchFamily="18" charset="0"/>
                <a:cs typeface="Times New Roman" panose="02020603050405020304" pitchFamily="18" charset="0"/>
              </a:rPr>
            </a:br>
            <a:r>
              <a:rPr lang="en-IN" sz="2000" b="1">
                <a:effectLst/>
                <a:latin typeface="Times New Roman" panose="02020603050405020304" pitchFamily="18" charset="0"/>
                <a:ea typeface="Times New Roman" panose="02020603050405020304" pitchFamily="18" charset="0"/>
                <a:cs typeface="Times New Roman" panose="02020603050405020304" pitchFamily="18" charset="0"/>
              </a:rPr>
              <a:t>Σ</a:t>
            </a:r>
            <a:r>
              <a:rPr lang="en-IN" sz="2000" b="1" baseline="30000">
                <a:effectLst/>
                <a:latin typeface="Times New Roman" panose="02020603050405020304" pitchFamily="18" charset="0"/>
                <a:ea typeface="Times New Roman" panose="02020603050405020304" pitchFamily="18" charset="0"/>
                <a:cs typeface="Times New Roman" panose="02020603050405020304" pitchFamily="18" charset="0"/>
              </a:rPr>
              <a:t>2</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 Set of all strings over Σ of length 2. {aa, ab, ba, bb}</a:t>
            </a:r>
            <a:br>
              <a:rPr lang="en-IN" sz="2000">
                <a:effectLst/>
                <a:latin typeface="Times New Roman" panose="02020603050405020304" pitchFamily="18" charset="0"/>
                <a:ea typeface="Times New Roman" panose="02020603050405020304" pitchFamily="18" charset="0"/>
                <a:cs typeface="Times New Roman" panose="02020603050405020304" pitchFamily="18" charset="0"/>
              </a:rPr>
            </a:b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i.e. |Σ</a:t>
            </a:r>
            <a:r>
              <a:rPr lang="en-IN" sz="2000" baseline="30000">
                <a:effectLst/>
                <a:latin typeface="Times New Roman" panose="02020603050405020304" pitchFamily="18" charset="0"/>
                <a:ea typeface="Times New Roman" panose="02020603050405020304" pitchFamily="18" charset="0"/>
                <a:cs typeface="Times New Roman" panose="02020603050405020304" pitchFamily="18" charset="0"/>
              </a:rPr>
              <a:t>2</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4 and Similarly, |Σ</a:t>
            </a:r>
            <a:r>
              <a:rPr lang="en-IN" sz="2000" baseline="30000">
                <a:effectLst/>
                <a:latin typeface="Times New Roman" panose="02020603050405020304" pitchFamily="18" charset="0"/>
                <a:ea typeface="Times New Roman" panose="02020603050405020304" pitchFamily="18" charset="0"/>
                <a:cs typeface="Times New Roman" panose="02020603050405020304" pitchFamily="18" charset="0"/>
              </a:rPr>
              <a:t>3</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 8</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fontAlgn="base">
              <a:spcAft>
                <a:spcPts val="800"/>
              </a:spcAft>
            </a:pPr>
            <a:r>
              <a:rPr lang="en-IN" sz="2000" b="1" u="sng">
                <a:effectLst/>
                <a:latin typeface="Times New Roman" panose="02020603050405020304" pitchFamily="18" charset="0"/>
                <a:ea typeface="Times New Roman" panose="02020603050405020304" pitchFamily="18" charset="0"/>
                <a:cs typeface="Times New Roman" panose="02020603050405020304" pitchFamily="18" charset="0"/>
              </a:rPr>
              <a:t>Cardinality</a:t>
            </a:r>
            <a:r>
              <a:rPr lang="en-IN" sz="2000" b="1">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Number of elements in a set, which is basically </a:t>
            </a:r>
            <a:r>
              <a:rPr lang="en-IN" sz="2000" b="1">
                <a:effectLst/>
                <a:latin typeface="Times New Roman" panose="02020603050405020304" pitchFamily="18" charset="0"/>
                <a:ea typeface="Times New Roman" panose="02020603050405020304" pitchFamily="18" charset="0"/>
                <a:cs typeface="Times New Roman" panose="02020603050405020304" pitchFamily="18" charset="0"/>
              </a:rPr>
              <a:t>|Σ|</a:t>
            </a:r>
            <a:r>
              <a:rPr lang="en-IN" sz="2000" b="1" baseline="30000">
                <a:effectLst/>
                <a:latin typeface="Times New Roman" panose="02020603050405020304" pitchFamily="18" charset="0"/>
                <a:ea typeface="Times New Roman" panose="02020603050405020304" pitchFamily="18" charset="0"/>
                <a:cs typeface="Times New Roman" panose="02020603050405020304" pitchFamily="18" charset="0"/>
              </a:rPr>
              <a:t>n</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fontAlgn="base">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b="1">
                <a:effectLst/>
                <a:latin typeface="Times New Roman" panose="02020603050405020304" pitchFamily="18" charset="0"/>
                <a:ea typeface="Times New Roman" panose="02020603050405020304" pitchFamily="18" charset="0"/>
                <a:cs typeface="Times New Roman" panose="02020603050405020304" pitchFamily="18" charset="0"/>
              </a:rPr>
              <a:t>Σ</a:t>
            </a:r>
            <a:r>
              <a:rPr lang="en-IN" sz="2000" b="1" baseline="3000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2000" b="1">
                <a:effectLst/>
                <a:latin typeface="Times New Roman" panose="02020603050405020304" pitchFamily="18" charset="0"/>
                <a:ea typeface="Times New Roman" panose="02020603050405020304" pitchFamily="18" charset="0"/>
                <a:cs typeface="Times New Roman" panose="02020603050405020304" pitchFamily="18" charset="0"/>
              </a:rPr>
              <a:t> is a Universal Set.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fontAlgn="base">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Σ</a:t>
            </a:r>
            <a:r>
              <a:rPr lang="en-IN" sz="2000" baseline="3000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 Σ</a:t>
            </a:r>
            <a:r>
              <a:rPr lang="en-IN" sz="2000" baseline="30000">
                <a:effectLst/>
                <a:latin typeface="Times New Roman" panose="02020603050405020304" pitchFamily="18" charset="0"/>
                <a:ea typeface="Times New Roman" panose="02020603050405020304" pitchFamily="18" charset="0"/>
                <a:cs typeface="Times New Roman" panose="02020603050405020304" pitchFamily="18" charset="0"/>
              </a:rPr>
              <a:t>0</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U Σ</a:t>
            </a:r>
            <a:r>
              <a:rPr lang="en-IN" sz="2000" baseline="30000">
                <a:effectLst/>
                <a:latin typeface="Times New Roman" panose="02020603050405020304" pitchFamily="18" charset="0"/>
                <a:ea typeface="Times New Roman" panose="02020603050405020304" pitchFamily="18" charset="0"/>
                <a:cs typeface="Times New Roman" panose="02020603050405020304" pitchFamily="18" charset="0"/>
              </a:rPr>
              <a:t>1</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U Σ</a:t>
            </a:r>
            <a:r>
              <a:rPr lang="en-IN" sz="2000" baseline="30000">
                <a:effectLst/>
                <a:latin typeface="Times New Roman" panose="02020603050405020304" pitchFamily="18" charset="0"/>
                <a:ea typeface="Times New Roman" panose="02020603050405020304" pitchFamily="18" charset="0"/>
                <a:cs typeface="Times New Roman" panose="02020603050405020304" pitchFamily="18" charset="0"/>
              </a:rPr>
              <a:t>2</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fontAlgn="base">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 {ε} U {a, b} U {aa, ab, ba, bb}</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fontAlgn="base">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   = .............   //</a:t>
            </a:r>
            <a:r>
              <a:rPr lang="en-IN" sz="2000" b="1">
                <a:effectLst/>
                <a:latin typeface="Times New Roman" panose="02020603050405020304" pitchFamily="18" charset="0"/>
                <a:ea typeface="Times New Roman" panose="02020603050405020304" pitchFamily="18" charset="0"/>
                <a:cs typeface="Times New Roman" panose="02020603050405020304" pitchFamily="18" charset="0"/>
              </a:rPr>
              <a:t>infinite language</a:t>
            </a:r>
            <a:r>
              <a:rPr lang="en-IN" sz="20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18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2D8FB00-4246-4296-B2FE-14C41DFF1382}"/>
              </a:ext>
            </a:extLst>
          </p:cNvPr>
          <p:cNvSpPr>
            <a:spLocks noGrp="1"/>
          </p:cNvSpPr>
          <p:nvPr>
            <p:ph idx="1"/>
          </p:nvPr>
        </p:nvSpPr>
        <p:spPr>
          <a:xfrm>
            <a:off x="643469" y="1782981"/>
            <a:ext cx="4008384" cy="4393982"/>
          </a:xfrm>
        </p:spPr>
        <p:txBody>
          <a:bodyPr>
            <a:normAutofit/>
          </a:bodyPr>
          <a:lstStyle/>
          <a:p>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Language:</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 language is a </a:t>
            </a:r>
            <a:r>
              <a:rPr lang="en-IN" sz="2000" i="1" dirty="0">
                <a:effectLst/>
                <a:latin typeface="Times New Roman" panose="02020603050405020304" pitchFamily="18" charset="0"/>
                <a:ea typeface="Times New Roman" panose="02020603050405020304" pitchFamily="18" charset="0"/>
                <a:cs typeface="Times New Roman" panose="02020603050405020304" pitchFamily="18" charset="0"/>
              </a:rPr>
              <a:t>set of strings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chosen from some Σ* or we can say-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 language is a subset of Σ*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 language which can be formed over ‘ Σ ‘ can be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Finite</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or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Infinite</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a:p>
            <a:endParaRPr lang="en-IN"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4F83C38F-D0C0-4DF4-88A0-3228212591D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295320" y="2909814"/>
            <a:ext cx="6253212" cy="2108225"/>
          </a:xfrm>
          <a:prstGeom prst="rect">
            <a:avLst/>
          </a:prstGeom>
          <a:noFill/>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57586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4876800"/>
          </a:xfrm>
        </p:spPr>
        <p:txBody>
          <a:bodyPr>
            <a:normAutofit/>
          </a:bodyPr>
          <a:lstStyle/>
          <a:p>
            <a:pPr>
              <a:buNone/>
            </a:pPr>
            <a:r>
              <a:rPr lang="en-US" dirty="0"/>
              <a:t>	</a:t>
            </a:r>
            <a:r>
              <a:rPr lang="en-US" dirty="0">
                <a:solidFill>
                  <a:srgbClr val="FF0000"/>
                </a:solidFill>
              </a:rPr>
              <a:t>Languages</a:t>
            </a:r>
          </a:p>
          <a:p>
            <a:pPr>
              <a:buNone/>
            </a:pPr>
            <a:r>
              <a:rPr lang="en-US" i="1" dirty="0"/>
              <a:t>		</a:t>
            </a:r>
            <a:r>
              <a:rPr lang="en-US" dirty="0"/>
              <a:t>A set of strings with specific rules, over ∑, is called a language.</a:t>
            </a:r>
          </a:p>
          <a:p>
            <a:pPr>
              <a:buNone/>
            </a:pPr>
            <a:r>
              <a:rPr lang="en-US" dirty="0"/>
              <a:t>Ex:</a:t>
            </a:r>
          </a:p>
          <a:p>
            <a:pPr>
              <a:buNone/>
            </a:pPr>
            <a:r>
              <a:rPr lang="en-US" dirty="0">
                <a:solidFill>
                  <a:srgbClr val="0070C0"/>
                </a:solidFill>
              </a:rPr>
              <a:t>L</a:t>
            </a:r>
            <a:r>
              <a:rPr lang="en-US" baseline="-25000" dirty="0">
                <a:solidFill>
                  <a:srgbClr val="0070C0"/>
                </a:solidFill>
              </a:rPr>
              <a:t>1</a:t>
            </a:r>
            <a:r>
              <a:rPr lang="en-US" dirty="0">
                <a:solidFill>
                  <a:srgbClr val="0070C0"/>
                </a:solidFill>
              </a:rPr>
              <a:t>=[w={0,1}*| w has equal number of 0’s and 1’s]</a:t>
            </a:r>
          </a:p>
          <a:p>
            <a:pPr>
              <a:buNone/>
            </a:pPr>
            <a:r>
              <a:rPr lang="en-US" dirty="0">
                <a:solidFill>
                  <a:srgbClr val="0070C0"/>
                </a:solidFill>
              </a:rPr>
              <a:t>L</a:t>
            </a:r>
            <a:r>
              <a:rPr lang="en-US" baseline="-25000" dirty="0">
                <a:solidFill>
                  <a:srgbClr val="0070C0"/>
                </a:solidFill>
              </a:rPr>
              <a:t>1</a:t>
            </a:r>
            <a:r>
              <a:rPr lang="en-US" dirty="0">
                <a:solidFill>
                  <a:srgbClr val="0070C0"/>
                </a:solidFill>
              </a:rPr>
              <a:t>={</a:t>
            </a:r>
            <a:r>
              <a:rPr lang="en-US" dirty="0">
                <a:solidFill>
                  <a:schemeClr val="accent1">
                    <a:lumMod val="75000"/>
                  </a:schemeClr>
                </a:solidFill>
                <a:sym typeface="Symbol" panose="05050102010706020507"/>
              </a:rPr>
              <a:t>Ɛ</a:t>
            </a:r>
            <a:r>
              <a:rPr lang="en-US" dirty="0">
                <a:solidFill>
                  <a:srgbClr val="0070C0"/>
                </a:solidFill>
              </a:rPr>
              <a:t>,01,10,0011,0101,0110,1010,1001,1100,……}</a:t>
            </a:r>
          </a:p>
          <a:p>
            <a:pPr>
              <a:buNone/>
            </a:pPr>
            <a:r>
              <a:rPr lang="en-US" dirty="0">
                <a:solidFill>
                  <a:schemeClr val="accent2">
                    <a:lumMod val="75000"/>
                  </a:schemeClr>
                </a:solidFill>
              </a:rPr>
              <a:t>L</a:t>
            </a:r>
            <a:r>
              <a:rPr lang="en-US" baseline="-25000" dirty="0">
                <a:solidFill>
                  <a:schemeClr val="accent2">
                    <a:lumMod val="75000"/>
                  </a:schemeClr>
                </a:solidFill>
              </a:rPr>
              <a:t>2</a:t>
            </a:r>
            <a:r>
              <a:rPr lang="en-US" dirty="0">
                <a:solidFill>
                  <a:schemeClr val="accent2">
                    <a:lumMod val="75000"/>
                  </a:schemeClr>
                </a:solidFill>
              </a:rPr>
              <a:t>=[w={0,1}*| |w|</a:t>
            </a:r>
            <a:r>
              <a:rPr lang="en-US" dirty="0">
                <a:solidFill>
                  <a:schemeClr val="accent2">
                    <a:lumMod val="75000"/>
                  </a:schemeClr>
                </a:solidFill>
                <a:sym typeface="Symbol" panose="05050102010706020507"/>
              </a:rPr>
              <a:t>3]</a:t>
            </a:r>
          </a:p>
          <a:p>
            <a:pPr>
              <a:buNone/>
            </a:pPr>
            <a:r>
              <a:rPr lang="en-US" dirty="0">
                <a:solidFill>
                  <a:schemeClr val="accent2">
                    <a:lumMod val="75000"/>
                  </a:schemeClr>
                </a:solidFill>
                <a:sym typeface="Symbol" panose="05050102010706020507"/>
              </a:rPr>
              <a:t>L</a:t>
            </a:r>
            <a:r>
              <a:rPr lang="en-US" baseline="-25000" dirty="0">
                <a:solidFill>
                  <a:schemeClr val="accent2">
                    <a:lumMod val="75000"/>
                  </a:schemeClr>
                </a:solidFill>
                <a:sym typeface="Symbol" panose="05050102010706020507"/>
              </a:rPr>
              <a:t>2</a:t>
            </a:r>
            <a:r>
              <a:rPr lang="en-US" dirty="0">
                <a:solidFill>
                  <a:schemeClr val="accent2">
                    <a:lumMod val="75000"/>
                  </a:schemeClr>
                </a:solidFill>
                <a:sym typeface="Symbol" panose="05050102010706020507"/>
              </a:rPr>
              <a:t>={Ɛ,0,1,00,01,10,11,000,001,010,011,100,101,110,111}</a:t>
            </a:r>
          </a:p>
          <a:p>
            <a:pPr>
              <a:buNone/>
            </a:pPr>
            <a:endParaRPr lang="en-US" dirty="0"/>
          </a:p>
        </p:txBody>
      </p:sp>
      <p:sp>
        <p:nvSpPr>
          <p:cNvPr id="4" name="Date Placeholder 3"/>
          <p:cNvSpPr>
            <a:spLocks noGrp="1"/>
          </p:cNvSpPr>
          <p:nvPr>
            <p:ph type="dt" sz="half" idx="10"/>
          </p:nvPr>
        </p:nvSpPr>
        <p:spPr/>
        <p:txBody>
          <a:bodyPr/>
          <a:lstStyle/>
          <a:p>
            <a:fld id="{CD311EC4-D215-406F-A82F-F5C083260236}" type="datetime1">
              <a:rPr lang="en-US" smtClean="0"/>
              <a:t>7/31/2025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
        <p:nvSpPr>
          <p:cNvPr id="11"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a:t>Common terms used in </a:t>
            </a:r>
            <a:r>
              <a:rPr lang="en-US" dirty="0"/>
              <a:t>Automata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AF99-480B-48BD-A4D1-B9B537A1EE89}"/>
              </a:ext>
            </a:extLst>
          </p:cNvPr>
          <p:cNvSpPr>
            <a:spLocks noGrp="1"/>
          </p:cNvSpPr>
          <p:nvPr>
            <p:ph type="title"/>
          </p:nvPr>
        </p:nvSpPr>
        <p:spPr/>
        <p:txBody>
          <a:bodyPr/>
          <a:lstStyle/>
          <a:p>
            <a:r>
              <a:rPr lang="en-IN" sz="4400" kern="1800" dirty="0">
                <a:effectLst/>
                <a:latin typeface="Times New Roman" panose="02020603050405020304" pitchFamily="18" charset="0"/>
                <a:ea typeface="Times New Roman" panose="02020603050405020304" pitchFamily="18" charset="0"/>
                <a:cs typeface="Times New Roman" panose="02020603050405020304" pitchFamily="18" charset="0"/>
              </a:rPr>
              <a:t>Introduction of </a:t>
            </a:r>
            <a:r>
              <a:rPr lang="en-IN" kern="1800" dirty="0">
                <a:latin typeface="Times New Roman" panose="02020603050405020304" pitchFamily="18" charset="0"/>
                <a:cs typeface="Times New Roman" panose="02020603050405020304" pitchFamily="18" charset="0"/>
              </a:rPr>
              <a:t>Automata Theory and Computability or TOC</a:t>
            </a:r>
          </a:p>
        </p:txBody>
      </p:sp>
      <p:sp>
        <p:nvSpPr>
          <p:cNvPr id="3" name="Content Placeholder 2">
            <a:extLst>
              <a:ext uri="{FF2B5EF4-FFF2-40B4-BE49-F238E27FC236}">
                <a16:creationId xmlns:a16="http://schemas.microsoft.com/office/drawing/2014/main" id="{EE5723AF-AB03-483E-A4A0-DFF392DE390E}"/>
              </a:ext>
            </a:extLst>
          </p:cNvPr>
          <p:cNvSpPr>
            <a:spLocks noGrp="1"/>
          </p:cNvSpPr>
          <p:nvPr>
            <p:ph idx="1"/>
          </p:nvPr>
        </p:nvSpPr>
        <p:spPr/>
        <p:txBody>
          <a:bodyPr/>
          <a:lstStyle/>
          <a:p>
            <a:pPr algn="just" fontAlgn="base">
              <a:lnSpc>
                <a:spcPct val="115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Automata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theory (also known as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Theory Of Computation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is a theoretical branch of Computer Science and Mathematics, which mainly deals with the logic of computation with respect to simple machines, referred to as automata.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15000"/>
              </a:lnSpc>
              <a:spcAft>
                <a:spcPts val="75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Automata* enables the scientists to understand how machines compute the functions and solve problems. The main motivation behind developing Automata Theory was to develop methods to describe and analyse the dynamic behavior of discrete systems.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15000"/>
              </a:lnSpc>
              <a:spcAft>
                <a:spcPts val="75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Automata is originated from the word “Automaton” which is closely related to “Automation”.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15000"/>
              </a:lnSpc>
              <a:spcAft>
                <a:spcPts val="75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Now, let’s understand the basic terminologies, which are important and frequently used in Theory of Computation.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8334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C12F8B-E6E8-4F96-9802-534F9AA163E8}" type="datetime1">
              <a:rPr lang="en-US" smtClean="0"/>
              <a:t>7/31/2025</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grpSp>
        <p:nvGrpSpPr>
          <p:cNvPr id="30" name="Group 29"/>
          <p:cNvGrpSpPr/>
          <p:nvPr/>
        </p:nvGrpSpPr>
        <p:grpSpPr>
          <a:xfrm>
            <a:off x="2057400" y="1066800"/>
            <a:ext cx="8305800" cy="4876800"/>
            <a:chOff x="533400" y="1066800"/>
            <a:chExt cx="8305800" cy="4876800"/>
          </a:xfrm>
        </p:grpSpPr>
        <p:sp>
          <p:nvSpPr>
            <p:cNvPr id="9" name="Oval 8"/>
            <p:cNvSpPr/>
            <p:nvPr/>
          </p:nvSpPr>
          <p:spPr>
            <a:xfrm>
              <a:off x="3733800" y="2819400"/>
              <a:ext cx="1752600" cy="1524000"/>
            </a:xfrm>
            <a:prstGeom prst="ellipse">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CPU</a:t>
              </a:r>
            </a:p>
          </p:txBody>
        </p:sp>
        <p:sp>
          <p:nvSpPr>
            <p:cNvPr id="10" name="Rectangle 9"/>
            <p:cNvSpPr/>
            <p:nvPr/>
          </p:nvSpPr>
          <p:spPr>
            <a:xfrm>
              <a:off x="533400" y="3200400"/>
              <a:ext cx="2057400" cy="914400"/>
            </a:xfrm>
            <a:prstGeom prst="rect">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Input</a:t>
              </a:r>
              <a:endParaRPr lang="en-US" sz="2400" dirty="0">
                <a:solidFill>
                  <a:schemeClr val="tx1"/>
                </a:solidFill>
              </a:endParaRPr>
            </a:p>
          </p:txBody>
        </p:sp>
        <p:sp>
          <p:nvSpPr>
            <p:cNvPr id="14" name="Rectangle 13"/>
            <p:cNvSpPr/>
            <p:nvPr/>
          </p:nvSpPr>
          <p:spPr>
            <a:xfrm>
              <a:off x="3429000" y="4876800"/>
              <a:ext cx="2667000" cy="914400"/>
            </a:xfrm>
            <a:prstGeom prst="rect">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 Program Memory</a:t>
              </a:r>
            </a:p>
          </p:txBody>
        </p:sp>
        <p:sp>
          <p:nvSpPr>
            <p:cNvPr id="15" name="Rectangle 14"/>
            <p:cNvSpPr/>
            <p:nvPr/>
          </p:nvSpPr>
          <p:spPr>
            <a:xfrm>
              <a:off x="6781800" y="3124200"/>
              <a:ext cx="2057400" cy="914400"/>
            </a:xfrm>
            <a:prstGeom prst="rect">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Output</a:t>
              </a:r>
              <a:endParaRPr lang="en-US" dirty="0">
                <a:solidFill>
                  <a:schemeClr val="tx1"/>
                </a:solidFill>
              </a:endParaRPr>
            </a:p>
          </p:txBody>
        </p:sp>
        <p:sp>
          <p:nvSpPr>
            <p:cNvPr id="16" name="Rectangle 15"/>
            <p:cNvSpPr/>
            <p:nvPr/>
          </p:nvSpPr>
          <p:spPr>
            <a:xfrm>
              <a:off x="3124200" y="1066800"/>
              <a:ext cx="2971800" cy="914400"/>
            </a:xfrm>
            <a:prstGeom prst="rect">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Memory</a:t>
              </a:r>
            </a:p>
          </p:txBody>
        </p:sp>
        <p:cxnSp>
          <p:nvCxnSpPr>
            <p:cNvPr id="18" name="Straight Arrow Connector 17"/>
            <p:cNvCxnSpPr>
              <a:stCxn id="10" idx="3"/>
            </p:cNvCxnSpPr>
            <p:nvPr/>
          </p:nvCxnSpPr>
          <p:spPr>
            <a:xfrm>
              <a:off x="2590800" y="3657600"/>
              <a:ext cx="1143000" cy="1588"/>
            </a:xfrm>
            <a:prstGeom prst="straightConnector1">
              <a:avLst/>
            </a:prstGeom>
            <a:ln>
              <a:solidFill>
                <a:srgbClr val="7BE5E5"/>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6"/>
              <a:endCxn id="15" idx="1"/>
            </p:cNvCxnSpPr>
            <p:nvPr/>
          </p:nvCxnSpPr>
          <p:spPr>
            <a:xfrm>
              <a:off x="5486400" y="3581400"/>
              <a:ext cx="1295400" cy="1588"/>
            </a:xfrm>
            <a:prstGeom prst="straightConnector1">
              <a:avLst/>
            </a:prstGeom>
            <a:ln>
              <a:solidFill>
                <a:srgbClr val="7BE5E5"/>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9" idx="0"/>
            </p:cNvCxnSpPr>
            <p:nvPr/>
          </p:nvCxnSpPr>
          <p:spPr>
            <a:xfrm rot="5400000">
              <a:off x="4191000" y="2400300"/>
              <a:ext cx="838200" cy="1588"/>
            </a:xfrm>
            <a:prstGeom prst="straightConnector1">
              <a:avLst/>
            </a:prstGeom>
            <a:ln>
              <a:solidFill>
                <a:srgbClr val="7BE5E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4" idx="0"/>
            </p:cNvCxnSpPr>
            <p:nvPr/>
          </p:nvCxnSpPr>
          <p:spPr>
            <a:xfrm rot="5400000">
              <a:off x="4458097" y="4571603"/>
              <a:ext cx="609600" cy="794"/>
            </a:xfrm>
            <a:prstGeom prst="straightConnector1">
              <a:avLst/>
            </a:prstGeom>
            <a:ln>
              <a:solidFill>
                <a:srgbClr val="7BE5E5"/>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124200" y="2514600"/>
              <a:ext cx="3276600" cy="3429000"/>
            </a:xfrm>
            <a:prstGeom prst="rect">
              <a:avLst/>
            </a:prstGeom>
            <a:noFill/>
            <a:ln cap="rnd">
              <a:solidFill>
                <a:srgbClr val="7BE5E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029200" y="2514600"/>
              <a:ext cx="1447800" cy="400110"/>
            </a:xfrm>
            <a:prstGeom prst="rect">
              <a:avLst/>
            </a:prstGeom>
            <a:noFill/>
          </p:spPr>
          <p:txBody>
            <a:bodyPr wrap="square" rtlCol="0">
              <a:spAutoFit/>
            </a:bodyPr>
            <a:lstStyle/>
            <a:p>
              <a:r>
                <a:rPr lang="en-US" sz="2000"/>
                <a:t>Automaton</a:t>
              </a:r>
              <a:endParaRPr lang="en-US" sz="2000" dirty="0"/>
            </a:p>
          </p:txBody>
        </p:sp>
      </p:grpSp>
      <p:sp>
        <p:nvSpPr>
          <p:cNvPr id="31"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dirty="0"/>
              <a:t>Introduction to Automata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B6D4D7-C56E-43ED-A875-AFEF0A4D776D}" type="datetime1">
              <a:rPr lang="en-US" smtClean="0"/>
              <a:t>7/31/2025</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grpSp>
        <p:nvGrpSpPr>
          <p:cNvPr id="24" name="Group 23"/>
          <p:cNvGrpSpPr/>
          <p:nvPr/>
        </p:nvGrpSpPr>
        <p:grpSpPr>
          <a:xfrm>
            <a:off x="2514600" y="1143000"/>
            <a:ext cx="7391400" cy="4953000"/>
            <a:chOff x="990600" y="1143000"/>
            <a:chExt cx="7391400" cy="4953000"/>
          </a:xfrm>
        </p:grpSpPr>
        <p:sp>
          <p:nvSpPr>
            <p:cNvPr id="9" name="Oval 8"/>
            <p:cNvSpPr/>
            <p:nvPr/>
          </p:nvSpPr>
          <p:spPr>
            <a:xfrm>
              <a:off x="3733800" y="2819400"/>
              <a:ext cx="1752600" cy="1524000"/>
            </a:xfrm>
            <a:prstGeom prst="ellipse">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CPU</a:t>
              </a:r>
            </a:p>
          </p:txBody>
        </p:sp>
        <p:sp>
          <p:nvSpPr>
            <p:cNvPr id="10" name="Rectangle 9"/>
            <p:cNvSpPr/>
            <p:nvPr/>
          </p:nvSpPr>
          <p:spPr>
            <a:xfrm>
              <a:off x="990600" y="3200400"/>
              <a:ext cx="2057400" cy="914400"/>
            </a:xfrm>
            <a:prstGeom prst="rect">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Input</a:t>
              </a:r>
              <a:endParaRPr lang="en-US" sz="2400" dirty="0">
                <a:solidFill>
                  <a:schemeClr val="tx1"/>
                </a:solidFill>
              </a:endParaRPr>
            </a:p>
            <a:p>
              <a:pPr algn="ctr"/>
              <a:r>
                <a:rPr lang="en-US" sz="2400" dirty="0">
                  <a:solidFill>
                    <a:srgbClr val="FF0000"/>
                  </a:solidFill>
                </a:rPr>
                <a:t>X=5</a:t>
              </a:r>
            </a:p>
          </p:txBody>
        </p:sp>
        <p:sp>
          <p:nvSpPr>
            <p:cNvPr id="14" name="Rectangle 13"/>
            <p:cNvSpPr/>
            <p:nvPr/>
          </p:nvSpPr>
          <p:spPr>
            <a:xfrm>
              <a:off x="3124200" y="4953000"/>
              <a:ext cx="3276600" cy="1143000"/>
            </a:xfrm>
            <a:prstGeom prst="rect">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Program Memory</a:t>
              </a:r>
            </a:p>
            <a:p>
              <a:pPr algn="ctr"/>
              <a:r>
                <a:rPr lang="en-US" sz="2400" dirty="0">
                  <a:solidFill>
                    <a:srgbClr val="FF0000"/>
                  </a:solidFill>
                </a:rPr>
                <a:t>y=x*x</a:t>
              </a:r>
            </a:p>
            <a:p>
              <a:pPr algn="ctr"/>
              <a:r>
                <a:rPr lang="en-US" sz="2400" dirty="0">
                  <a:solidFill>
                    <a:srgbClr val="FF0000"/>
                  </a:solidFill>
                </a:rPr>
                <a:t>f(x)=y+3</a:t>
              </a:r>
            </a:p>
          </p:txBody>
        </p:sp>
        <p:sp>
          <p:nvSpPr>
            <p:cNvPr id="15" name="Rectangle 14"/>
            <p:cNvSpPr/>
            <p:nvPr/>
          </p:nvSpPr>
          <p:spPr>
            <a:xfrm>
              <a:off x="6324600" y="3124200"/>
              <a:ext cx="2057400" cy="914400"/>
            </a:xfrm>
            <a:prstGeom prst="rect">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Output</a:t>
              </a:r>
            </a:p>
            <a:p>
              <a:pPr algn="ctr"/>
              <a:r>
                <a:rPr lang="en-US" sz="2400" dirty="0">
                  <a:solidFill>
                    <a:srgbClr val="FF0000"/>
                  </a:solidFill>
                </a:rPr>
                <a:t>f(x)=28</a:t>
              </a:r>
              <a:endParaRPr lang="en-US" dirty="0">
                <a:solidFill>
                  <a:srgbClr val="FF0000"/>
                </a:solidFill>
              </a:endParaRPr>
            </a:p>
          </p:txBody>
        </p:sp>
        <p:sp>
          <p:nvSpPr>
            <p:cNvPr id="16" name="Rectangle 15"/>
            <p:cNvSpPr/>
            <p:nvPr/>
          </p:nvSpPr>
          <p:spPr>
            <a:xfrm>
              <a:off x="3124200" y="1143000"/>
              <a:ext cx="2971800" cy="1143000"/>
            </a:xfrm>
            <a:prstGeom prst="rect">
              <a:avLst/>
            </a:prstGeom>
            <a:noFill/>
            <a:ln>
              <a:solidFill>
                <a:srgbClr val="7B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Temporary Memory</a:t>
              </a:r>
            </a:p>
            <a:p>
              <a:pPr algn="ctr"/>
              <a:r>
                <a:rPr lang="en-US" sz="2400" dirty="0">
                  <a:solidFill>
                    <a:srgbClr val="FF0000"/>
                  </a:solidFill>
                </a:rPr>
                <a:t>y= 5*5</a:t>
              </a:r>
            </a:p>
            <a:p>
              <a:pPr algn="ctr"/>
              <a:r>
                <a:rPr lang="en-US" sz="2400" dirty="0">
                  <a:solidFill>
                    <a:srgbClr val="FF0000"/>
                  </a:solidFill>
                </a:rPr>
                <a:t>f(x)=25+3</a:t>
              </a:r>
            </a:p>
          </p:txBody>
        </p:sp>
        <p:cxnSp>
          <p:nvCxnSpPr>
            <p:cNvPr id="18" name="Straight Arrow Connector 17"/>
            <p:cNvCxnSpPr/>
            <p:nvPr/>
          </p:nvCxnSpPr>
          <p:spPr>
            <a:xfrm>
              <a:off x="3048000" y="3657600"/>
              <a:ext cx="685800" cy="1588"/>
            </a:xfrm>
            <a:prstGeom prst="straightConnector1">
              <a:avLst/>
            </a:prstGeom>
            <a:ln>
              <a:solidFill>
                <a:srgbClr val="7BE5E5"/>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6"/>
              <a:endCxn id="15" idx="1"/>
            </p:cNvCxnSpPr>
            <p:nvPr/>
          </p:nvCxnSpPr>
          <p:spPr>
            <a:xfrm>
              <a:off x="5486400" y="3581400"/>
              <a:ext cx="838200" cy="1588"/>
            </a:xfrm>
            <a:prstGeom prst="straightConnector1">
              <a:avLst/>
            </a:prstGeom>
            <a:ln>
              <a:solidFill>
                <a:srgbClr val="7BE5E5"/>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9" idx="0"/>
            </p:cNvCxnSpPr>
            <p:nvPr/>
          </p:nvCxnSpPr>
          <p:spPr>
            <a:xfrm rot="5400000">
              <a:off x="4343400" y="2552700"/>
              <a:ext cx="533400" cy="1588"/>
            </a:xfrm>
            <a:prstGeom prst="straightConnector1">
              <a:avLst/>
            </a:prstGeom>
            <a:ln>
              <a:solidFill>
                <a:srgbClr val="7BE5E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4" idx="0"/>
            </p:cNvCxnSpPr>
            <p:nvPr/>
          </p:nvCxnSpPr>
          <p:spPr>
            <a:xfrm rot="5400000">
              <a:off x="4458097" y="4647803"/>
              <a:ext cx="609600" cy="794"/>
            </a:xfrm>
            <a:prstGeom prst="straightConnector1">
              <a:avLst/>
            </a:prstGeom>
            <a:ln>
              <a:solidFill>
                <a:srgbClr val="7BE5E5"/>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1905000" y="1219200"/>
            <a:ext cx="2438400" cy="400110"/>
          </a:xfrm>
          <a:prstGeom prst="rect">
            <a:avLst/>
          </a:prstGeom>
          <a:noFill/>
        </p:spPr>
        <p:txBody>
          <a:bodyPr wrap="square" rtlCol="0">
            <a:spAutoFit/>
          </a:bodyPr>
          <a:lstStyle/>
          <a:p>
            <a:r>
              <a:rPr lang="en-US" sz="2000" dirty="0"/>
              <a:t>Compute f(x)=x</a:t>
            </a:r>
            <a:r>
              <a:rPr lang="en-US" sz="2000" baseline="30000" dirty="0"/>
              <a:t>2</a:t>
            </a:r>
            <a:r>
              <a:rPr lang="en-US" sz="2000" dirty="0"/>
              <a:t>+3?</a:t>
            </a:r>
          </a:p>
        </p:txBody>
      </p:sp>
      <p:sp>
        <p:nvSpPr>
          <p:cNvPr id="25"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dirty="0"/>
              <a:t>Introduction to Automata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981200" y="838200"/>
            <a:ext cx="8229600" cy="579438"/>
          </a:xfrm>
        </p:spPr>
        <p:txBody>
          <a:bodyPr>
            <a:normAutofit fontScale="90000"/>
          </a:bodyPr>
          <a:lstStyle/>
          <a:p>
            <a:r>
              <a:rPr lang="en-US" b="1" dirty="0">
                <a:solidFill>
                  <a:srgbClr val="0000CC"/>
                </a:solidFill>
              </a:rPr>
              <a:t>A Design Problem</a:t>
            </a:r>
          </a:p>
        </p:txBody>
      </p:sp>
      <p:sp>
        <p:nvSpPr>
          <p:cNvPr id="90116" name="Text Box 4"/>
          <p:cNvSpPr txBox="1">
            <a:spLocks noChangeArrowheads="1"/>
          </p:cNvSpPr>
          <p:nvPr/>
        </p:nvSpPr>
        <p:spPr bwMode="auto">
          <a:xfrm>
            <a:off x="2057400" y="4191001"/>
            <a:ext cx="8280400" cy="2400657"/>
          </a:xfrm>
          <a:prstGeom prst="rect">
            <a:avLst/>
          </a:prstGeom>
          <a:noFill/>
          <a:ln w="9525">
            <a:noFill/>
            <a:miter lim="800000"/>
          </a:ln>
          <a:effectLst/>
        </p:spPr>
        <p:txBody>
          <a:bodyPr>
            <a:spAutoFit/>
          </a:bodyPr>
          <a:lstStyle/>
          <a:p>
            <a:pPr>
              <a:spcBef>
                <a:spcPct val="50000"/>
              </a:spcBef>
            </a:pPr>
            <a:r>
              <a:rPr lang="en-US" sz="2400" dirty="0">
                <a:latin typeface="Gill Sans MT" panose="020B0502020104020203" pitchFamily="34" charset="0"/>
              </a:rPr>
              <a:t>Can you design a circuit where the light is on if and only if all the switches were flipped </a:t>
            </a:r>
            <a:r>
              <a:rPr lang="en-US" sz="2400" dirty="0">
                <a:solidFill>
                  <a:schemeClr val="accent2"/>
                </a:solidFill>
                <a:latin typeface="Gill Sans MT" panose="020B0502020104020203" pitchFamily="34" charset="0"/>
              </a:rPr>
              <a:t>exactly the same number of times</a:t>
            </a:r>
            <a:r>
              <a:rPr lang="en-US" sz="2400" dirty="0">
                <a:latin typeface="Gill Sans MT" panose="020B0502020104020203" pitchFamily="34" charset="0"/>
              </a:rPr>
              <a:t>?</a:t>
            </a:r>
          </a:p>
          <a:p>
            <a:pPr>
              <a:spcBef>
                <a:spcPct val="50000"/>
              </a:spcBef>
            </a:pPr>
            <a:r>
              <a:rPr lang="en-US" sz="2400" dirty="0"/>
              <a:t>Such devices are difficult to reason about, because they can be designed in an infinite number of ways</a:t>
            </a:r>
            <a:endParaRPr lang="en-US" sz="2800" dirty="0"/>
          </a:p>
          <a:p>
            <a:pPr>
              <a:spcBef>
                <a:spcPct val="50000"/>
              </a:spcBef>
            </a:pPr>
            <a:endParaRPr lang="en-US" sz="2800" dirty="0">
              <a:latin typeface="Gill Sans MT" panose="020B0502020104020203" pitchFamily="34" charset="0"/>
            </a:endParaRPr>
          </a:p>
        </p:txBody>
      </p:sp>
      <p:sp>
        <p:nvSpPr>
          <p:cNvPr id="90144" name="Text Box 32"/>
          <p:cNvSpPr txBox="1">
            <a:spLocks noChangeArrowheads="1"/>
          </p:cNvSpPr>
          <p:nvPr/>
        </p:nvSpPr>
        <p:spPr bwMode="auto">
          <a:xfrm>
            <a:off x="6884988" y="1341438"/>
            <a:ext cx="292100" cy="366712"/>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4</a:t>
            </a:r>
          </a:p>
        </p:txBody>
      </p:sp>
      <p:grpSp>
        <p:nvGrpSpPr>
          <p:cNvPr id="2" name="Group 44"/>
          <p:cNvGrpSpPr/>
          <p:nvPr/>
        </p:nvGrpSpPr>
        <p:grpSpPr bwMode="auto">
          <a:xfrm>
            <a:off x="3140075" y="1406525"/>
            <a:ext cx="5403850" cy="2641600"/>
            <a:chOff x="1018" y="886"/>
            <a:chExt cx="3404" cy="1664"/>
          </a:xfrm>
        </p:grpSpPr>
        <p:sp>
          <p:nvSpPr>
            <p:cNvPr id="90151" name="Line 39"/>
            <p:cNvSpPr>
              <a:spLocks noChangeShapeType="1"/>
            </p:cNvSpPr>
            <p:nvPr/>
          </p:nvSpPr>
          <p:spPr bwMode="auto">
            <a:xfrm>
              <a:off x="2832" y="1661"/>
              <a:ext cx="452" cy="0"/>
            </a:xfrm>
            <a:prstGeom prst="line">
              <a:avLst/>
            </a:prstGeom>
            <a:noFill/>
            <a:ln w="9525">
              <a:solidFill>
                <a:schemeClr val="tx1"/>
              </a:solidFill>
              <a:round/>
            </a:ln>
            <a:effectLst/>
          </p:spPr>
          <p:txBody>
            <a:bodyPr/>
            <a:lstStyle/>
            <a:p>
              <a:endParaRPr lang="en-US"/>
            </a:p>
          </p:txBody>
        </p:sp>
        <p:sp>
          <p:nvSpPr>
            <p:cNvPr id="90153" name="Line 41"/>
            <p:cNvSpPr>
              <a:spLocks noChangeShapeType="1"/>
            </p:cNvSpPr>
            <p:nvPr/>
          </p:nvSpPr>
          <p:spPr bwMode="auto">
            <a:xfrm>
              <a:off x="2424" y="1162"/>
              <a:ext cx="862" cy="0"/>
            </a:xfrm>
            <a:prstGeom prst="line">
              <a:avLst/>
            </a:prstGeom>
            <a:noFill/>
            <a:ln w="9525">
              <a:solidFill>
                <a:schemeClr val="tx1"/>
              </a:solidFill>
              <a:round/>
            </a:ln>
            <a:effectLst/>
          </p:spPr>
          <p:txBody>
            <a:bodyPr/>
            <a:lstStyle/>
            <a:p>
              <a:endParaRPr lang="en-US"/>
            </a:p>
          </p:txBody>
        </p:sp>
        <p:sp>
          <p:nvSpPr>
            <p:cNvPr id="90117" name="Line 5"/>
            <p:cNvSpPr>
              <a:spLocks noChangeShapeType="1"/>
            </p:cNvSpPr>
            <p:nvPr/>
          </p:nvSpPr>
          <p:spPr bwMode="auto">
            <a:xfrm>
              <a:off x="1336" y="1162"/>
              <a:ext cx="590" cy="0"/>
            </a:xfrm>
            <a:prstGeom prst="line">
              <a:avLst/>
            </a:prstGeom>
            <a:noFill/>
            <a:ln w="9525">
              <a:solidFill>
                <a:schemeClr val="tx1"/>
              </a:solidFill>
              <a:round/>
            </a:ln>
            <a:effectLst/>
          </p:spPr>
          <p:txBody>
            <a:bodyPr/>
            <a:lstStyle/>
            <a:p>
              <a:endParaRPr lang="en-US"/>
            </a:p>
          </p:txBody>
        </p:sp>
        <p:sp>
          <p:nvSpPr>
            <p:cNvPr id="90118" name="Line 6"/>
            <p:cNvSpPr>
              <a:spLocks noChangeShapeType="1"/>
            </p:cNvSpPr>
            <p:nvPr/>
          </p:nvSpPr>
          <p:spPr bwMode="auto">
            <a:xfrm>
              <a:off x="1336" y="1162"/>
              <a:ext cx="0" cy="318"/>
            </a:xfrm>
            <a:prstGeom prst="line">
              <a:avLst/>
            </a:prstGeom>
            <a:noFill/>
            <a:ln w="9525">
              <a:solidFill>
                <a:schemeClr val="tx1"/>
              </a:solidFill>
              <a:round/>
            </a:ln>
            <a:effectLst/>
          </p:spPr>
          <p:txBody>
            <a:bodyPr/>
            <a:lstStyle/>
            <a:p>
              <a:endParaRPr lang="en-US"/>
            </a:p>
          </p:txBody>
        </p:sp>
        <p:sp>
          <p:nvSpPr>
            <p:cNvPr id="90119" name="Line 7"/>
            <p:cNvSpPr>
              <a:spLocks noChangeShapeType="1"/>
            </p:cNvSpPr>
            <p:nvPr/>
          </p:nvSpPr>
          <p:spPr bwMode="auto">
            <a:xfrm flipH="1">
              <a:off x="1335" y="1888"/>
              <a:ext cx="1" cy="635"/>
            </a:xfrm>
            <a:prstGeom prst="line">
              <a:avLst/>
            </a:prstGeom>
            <a:noFill/>
            <a:ln w="9525">
              <a:solidFill>
                <a:schemeClr val="tx1"/>
              </a:solidFill>
              <a:round/>
            </a:ln>
            <a:effectLst/>
          </p:spPr>
          <p:txBody>
            <a:bodyPr/>
            <a:lstStyle/>
            <a:p>
              <a:endParaRPr lang="en-US"/>
            </a:p>
          </p:txBody>
        </p:sp>
        <p:sp>
          <p:nvSpPr>
            <p:cNvPr id="90121" name="Line 9"/>
            <p:cNvSpPr>
              <a:spLocks noChangeShapeType="1"/>
            </p:cNvSpPr>
            <p:nvPr/>
          </p:nvSpPr>
          <p:spPr bwMode="auto">
            <a:xfrm>
              <a:off x="2832" y="1162"/>
              <a:ext cx="0" cy="1043"/>
            </a:xfrm>
            <a:prstGeom prst="line">
              <a:avLst/>
            </a:prstGeom>
            <a:noFill/>
            <a:ln w="9525">
              <a:solidFill>
                <a:schemeClr val="tx1"/>
              </a:solidFill>
              <a:round/>
            </a:ln>
            <a:effectLst/>
          </p:spPr>
          <p:txBody>
            <a:bodyPr/>
            <a:lstStyle/>
            <a:p>
              <a:endParaRPr lang="en-US"/>
            </a:p>
          </p:txBody>
        </p:sp>
        <p:sp>
          <p:nvSpPr>
            <p:cNvPr id="90122" name="Line 10"/>
            <p:cNvSpPr>
              <a:spLocks noChangeShapeType="1"/>
            </p:cNvSpPr>
            <p:nvPr/>
          </p:nvSpPr>
          <p:spPr bwMode="auto">
            <a:xfrm flipV="1">
              <a:off x="1951" y="981"/>
              <a:ext cx="408" cy="181"/>
            </a:xfrm>
            <a:prstGeom prst="line">
              <a:avLst/>
            </a:prstGeom>
            <a:noFill/>
            <a:ln w="9525">
              <a:solidFill>
                <a:schemeClr val="tx1"/>
              </a:solidFill>
              <a:round/>
            </a:ln>
            <a:effectLst/>
          </p:spPr>
          <p:txBody>
            <a:bodyPr/>
            <a:lstStyle/>
            <a:p>
              <a:endParaRPr lang="en-US"/>
            </a:p>
          </p:txBody>
        </p:sp>
        <p:sp>
          <p:nvSpPr>
            <p:cNvPr id="90123" name="Oval 11"/>
            <p:cNvSpPr>
              <a:spLocks noChangeArrowheads="1"/>
            </p:cNvSpPr>
            <p:nvPr/>
          </p:nvSpPr>
          <p:spPr bwMode="auto">
            <a:xfrm>
              <a:off x="1930" y="1145"/>
              <a:ext cx="45" cy="45"/>
            </a:xfrm>
            <a:prstGeom prst="ellipse">
              <a:avLst/>
            </a:prstGeom>
            <a:solidFill>
              <a:schemeClr val="bg1"/>
            </a:solidFill>
            <a:ln w="9525">
              <a:solidFill>
                <a:schemeClr val="tx1"/>
              </a:solidFill>
              <a:round/>
            </a:ln>
            <a:effectLst/>
          </p:spPr>
          <p:txBody>
            <a:bodyPr wrap="none" anchor="ctr"/>
            <a:lstStyle/>
            <a:p>
              <a:endParaRPr lang="en-US"/>
            </a:p>
          </p:txBody>
        </p:sp>
        <p:sp>
          <p:nvSpPr>
            <p:cNvPr id="90124" name="Oval 12"/>
            <p:cNvSpPr>
              <a:spLocks noChangeArrowheads="1"/>
            </p:cNvSpPr>
            <p:nvPr/>
          </p:nvSpPr>
          <p:spPr bwMode="auto">
            <a:xfrm>
              <a:off x="2411" y="1145"/>
              <a:ext cx="45" cy="45"/>
            </a:xfrm>
            <a:prstGeom prst="ellipse">
              <a:avLst/>
            </a:prstGeom>
            <a:solidFill>
              <a:schemeClr val="bg1"/>
            </a:solidFill>
            <a:ln w="9525">
              <a:solidFill>
                <a:schemeClr val="tx1"/>
              </a:solidFill>
              <a:round/>
            </a:ln>
            <a:effectLst/>
          </p:spPr>
          <p:txBody>
            <a:bodyPr wrap="none" anchor="ctr"/>
            <a:lstStyle/>
            <a:p>
              <a:endParaRPr lang="en-US"/>
            </a:p>
          </p:txBody>
        </p:sp>
        <p:sp>
          <p:nvSpPr>
            <p:cNvPr id="90125" name="Rectangle 13"/>
            <p:cNvSpPr>
              <a:spLocks noChangeArrowheads="1"/>
            </p:cNvSpPr>
            <p:nvPr/>
          </p:nvSpPr>
          <p:spPr bwMode="auto">
            <a:xfrm>
              <a:off x="1018" y="1480"/>
              <a:ext cx="635" cy="408"/>
            </a:xfrm>
            <a:prstGeom prst="rect">
              <a:avLst/>
            </a:prstGeom>
            <a:solidFill>
              <a:schemeClr val="accent1"/>
            </a:solidFill>
            <a:ln w="9525">
              <a:solidFill>
                <a:schemeClr val="tx1"/>
              </a:solidFill>
              <a:miter lim="800000"/>
            </a:ln>
            <a:effectLst/>
          </p:spPr>
          <p:txBody>
            <a:bodyPr wrap="none" anchor="ctr"/>
            <a:lstStyle/>
            <a:p>
              <a:pPr algn="ctr"/>
              <a:r>
                <a:rPr lang="en-US" sz="1400"/>
                <a:t>BATTERY</a:t>
              </a:r>
            </a:p>
          </p:txBody>
        </p:sp>
        <p:sp>
          <p:nvSpPr>
            <p:cNvPr id="90127" name="Line 15"/>
            <p:cNvSpPr>
              <a:spLocks noChangeShapeType="1"/>
            </p:cNvSpPr>
            <p:nvPr/>
          </p:nvSpPr>
          <p:spPr bwMode="auto">
            <a:xfrm>
              <a:off x="1336" y="2206"/>
              <a:ext cx="590" cy="0"/>
            </a:xfrm>
            <a:prstGeom prst="line">
              <a:avLst/>
            </a:prstGeom>
            <a:noFill/>
            <a:ln w="9525">
              <a:solidFill>
                <a:schemeClr val="tx1"/>
              </a:solidFill>
              <a:round/>
            </a:ln>
            <a:effectLst/>
          </p:spPr>
          <p:txBody>
            <a:bodyPr/>
            <a:lstStyle/>
            <a:p>
              <a:endParaRPr lang="en-US"/>
            </a:p>
          </p:txBody>
        </p:sp>
        <p:sp>
          <p:nvSpPr>
            <p:cNvPr id="90128" name="Line 16"/>
            <p:cNvSpPr>
              <a:spLocks noChangeShapeType="1"/>
            </p:cNvSpPr>
            <p:nvPr/>
          </p:nvSpPr>
          <p:spPr bwMode="auto">
            <a:xfrm flipV="1">
              <a:off x="2425" y="2205"/>
              <a:ext cx="407" cy="1"/>
            </a:xfrm>
            <a:prstGeom prst="line">
              <a:avLst/>
            </a:prstGeom>
            <a:noFill/>
            <a:ln w="9525">
              <a:solidFill>
                <a:schemeClr val="tx1"/>
              </a:solidFill>
              <a:round/>
            </a:ln>
            <a:effectLst/>
          </p:spPr>
          <p:txBody>
            <a:bodyPr/>
            <a:lstStyle/>
            <a:p>
              <a:endParaRPr lang="en-US"/>
            </a:p>
          </p:txBody>
        </p:sp>
        <p:sp>
          <p:nvSpPr>
            <p:cNvPr id="90129" name="Line 17"/>
            <p:cNvSpPr>
              <a:spLocks noChangeShapeType="1"/>
            </p:cNvSpPr>
            <p:nvPr/>
          </p:nvSpPr>
          <p:spPr bwMode="auto">
            <a:xfrm flipV="1">
              <a:off x="1951" y="2025"/>
              <a:ext cx="408" cy="181"/>
            </a:xfrm>
            <a:prstGeom prst="line">
              <a:avLst/>
            </a:prstGeom>
            <a:noFill/>
            <a:ln w="9525">
              <a:solidFill>
                <a:schemeClr val="tx1"/>
              </a:solidFill>
              <a:round/>
            </a:ln>
            <a:effectLst/>
          </p:spPr>
          <p:txBody>
            <a:bodyPr/>
            <a:lstStyle/>
            <a:p>
              <a:endParaRPr lang="en-US"/>
            </a:p>
          </p:txBody>
        </p:sp>
        <p:sp>
          <p:nvSpPr>
            <p:cNvPr id="90130" name="Oval 18"/>
            <p:cNvSpPr>
              <a:spLocks noChangeArrowheads="1"/>
            </p:cNvSpPr>
            <p:nvPr/>
          </p:nvSpPr>
          <p:spPr bwMode="auto">
            <a:xfrm>
              <a:off x="1930" y="2189"/>
              <a:ext cx="45" cy="45"/>
            </a:xfrm>
            <a:prstGeom prst="ellipse">
              <a:avLst/>
            </a:prstGeom>
            <a:solidFill>
              <a:schemeClr val="bg1"/>
            </a:solidFill>
            <a:ln w="9525">
              <a:solidFill>
                <a:schemeClr val="tx1"/>
              </a:solidFill>
              <a:round/>
            </a:ln>
            <a:effectLst/>
          </p:spPr>
          <p:txBody>
            <a:bodyPr wrap="none" anchor="ctr"/>
            <a:lstStyle/>
            <a:p>
              <a:endParaRPr lang="en-US"/>
            </a:p>
          </p:txBody>
        </p:sp>
        <p:sp>
          <p:nvSpPr>
            <p:cNvPr id="90131" name="Oval 19"/>
            <p:cNvSpPr>
              <a:spLocks noChangeArrowheads="1"/>
            </p:cNvSpPr>
            <p:nvPr/>
          </p:nvSpPr>
          <p:spPr bwMode="auto">
            <a:xfrm>
              <a:off x="2411" y="2189"/>
              <a:ext cx="45" cy="45"/>
            </a:xfrm>
            <a:prstGeom prst="ellipse">
              <a:avLst/>
            </a:prstGeom>
            <a:solidFill>
              <a:schemeClr val="bg1"/>
            </a:solidFill>
            <a:ln w="9525">
              <a:solidFill>
                <a:schemeClr val="tx1"/>
              </a:solidFill>
              <a:round/>
            </a:ln>
            <a:effectLst/>
          </p:spPr>
          <p:txBody>
            <a:bodyPr wrap="none" anchor="ctr"/>
            <a:lstStyle/>
            <a:p>
              <a:endParaRPr lang="en-US"/>
            </a:p>
          </p:txBody>
        </p:sp>
        <p:sp>
          <p:nvSpPr>
            <p:cNvPr id="90132" name="Text Box 20"/>
            <p:cNvSpPr txBox="1">
              <a:spLocks noChangeArrowheads="1"/>
            </p:cNvSpPr>
            <p:nvPr/>
          </p:nvSpPr>
          <p:spPr bwMode="auto">
            <a:xfrm>
              <a:off x="2015" y="886"/>
              <a:ext cx="184" cy="231"/>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1</a:t>
              </a:r>
            </a:p>
          </p:txBody>
        </p:sp>
        <p:sp>
          <p:nvSpPr>
            <p:cNvPr id="90133" name="Text Box 21"/>
            <p:cNvSpPr txBox="1">
              <a:spLocks noChangeArrowheads="1"/>
            </p:cNvSpPr>
            <p:nvPr/>
          </p:nvSpPr>
          <p:spPr bwMode="auto">
            <a:xfrm>
              <a:off x="2060" y="1888"/>
              <a:ext cx="184" cy="231"/>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2</a:t>
              </a:r>
            </a:p>
          </p:txBody>
        </p:sp>
        <p:sp>
          <p:nvSpPr>
            <p:cNvPr id="90134" name="Line 22"/>
            <p:cNvSpPr>
              <a:spLocks noChangeShapeType="1"/>
            </p:cNvSpPr>
            <p:nvPr/>
          </p:nvSpPr>
          <p:spPr bwMode="auto">
            <a:xfrm>
              <a:off x="1335" y="2522"/>
              <a:ext cx="590" cy="0"/>
            </a:xfrm>
            <a:prstGeom prst="line">
              <a:avLst/>
            </a:prstGeom>
            <a:noFill/>
            <a:ln w="9525">
              <a:solidFill>
                <a:schemeClr val="tx1"/>
              </a:solidFill>
              <a:round/>
            </a:ln>
            <a:effectLst/>
          </p:spPr>
          <p:txBody>
            <a:bodyPr/>
            <a:lstStyle/>
            <a:p>
              <a:endParaRPr lang="en-US"/>
            </a:p>
          </p:txBody>
        </p:sp>
        <p:sp>
          <p:nvSpPr>
            <p:cNvPr id="90135" name="Line 23"/>
            <p:cNvSpPr>
              <a:spLocks noChangeShapeType="1"/>
            </p:cNvSpPr>
            <p:nvPr/>
          </p:nvSpPr>
          <p:spPr bwMode="auto">
            <a:xfrm>
              <a:off x="2424" y="2522"/>
              <a:ext cx="1814" cy="1"/>
            </a:xfrm>
            <a:prstGeom prst="line">
              <a:avLst/>
            </a:prstGeom>
            <a:noFill/>
            <a:ln w="9525">
              <a:solidFill>
                <a:schemeClr val="tx1"/>
              </a:solidFill>
              <a:round/>
            </a:ln>
            <a:effectLst/>
          </p:spPr>
          <p:txBody>
            <a:bodyPr/>
            <a:lstStyle/>
            <a:p>
              <a:endParaRPr lang="en-US"/>
            </a:p>
          </p:txBody>
        </p:sp>
        <p:sp>
          <p:nvSpPr>
            <p:cNvPr id="90136" name="Line 24"/>
            <p:cNvSpPr>
              <a:spLocks noChangeShapeType="1"/>
            </p:cNvSpPr>
            <p:nvPr/>
          </p:nvSpPr>
          <p:spPr bwMode="auto">
            <a:xfrm flipV="1">
              <a:off x="1950" y="2341"/>
              <a:ext cx="408" cy="181"/>
            </a:xfrm>
            <a:prstGeom prst="line">
              <a:avLst/>
            </a:prstGeom>
            <a:noFill/>
            <a:ln w="9525">
              <a:solidFill>
                <a:schemeClr val="tx1"/>
              </a:solidFill>
              <a:round/>
            </a:ln>
            <a:effectLst/>
          </p:spPr>
          <p:txBody>
            <a:bodyPr/>
            <a:lstStyle/>
            <a:p>
              <a:endParaRPr lang="en-US"/>
            </a:p>
          </p:txBody>
        </p:sp>
        <p:sp>
          <p:nvSpPr>
            <p:cNvPr id="90137" name="Oval 25"/>
            <p:cNvSpPr>
              <a:spLocks noChangeArrowheads="1"/>
            </p:cNvSpPr>
            <p:nvPr/>
          </p:nvSpPr>
          <p:spPr bwMode="auto">
            <a:xfrm>
              <a:off x="1929" y="2505"/>
              <a:ext cx="45" cy="45"/>
            </a:xfrm>
            <a:prstGeom prst="ellipse">
              <a:avLst/>
            </a:prstGeom>
            <a:solidFill>
              <a:schemeClr val="bg1"/>
            </a:solidFill>
            <a:ln w="9525">
              <a:solidFill>
                <a:schemeClr val="tx1"/>
              </a:solidFill>
              <a:round/>
            </a:ln>
            <a:effectLst/>
          </p:spPr>
          <p:txBody>
            <a:bodyPr wrap="none" anchor="ctr"/>
            <a:lstStyle/>
            <a:p>
              <a:endParaRPr lang="en-US"/>
            </a:p>
          </p:txBody>
        </p:sp>
        <p:sp>
          <p:nvSpPr>
            <p:cNvPr id="90138" name="Oval 26"/>
            <p:cNvSpPr>
              <a:spLocks noChangeArrowheads="1"/>
            </p:cNvSpPr>
            <p:nvPr/>
          </p:nvSpPr>
          <p:spPr bwMode="auto">
            <a:xfrm>
              <a:off x="2410" y="2505"/>
              <a:ext cx="45" cy="45"/>
            </a:xfrm>
            <a:prstGeom prst="ellipse">
              <a:avLst/>
            </a:prstGeom>
            <a:solidFill>
              <a:schemeClr val="bg1"/>
            </a:solidFill>
            <a:ln w="9525">
              <a:solidFill>
                <a:schemeClr val="tx1"/>
              </a:solidFill>
              <a:round/>
            </a:ln>
            <a:effectLst/>
          </p:spPr>
          <p:txBody>
            <a:bodyPr wrap="none" anchor="ctr"/>
            <a:lstStyle/>
            <a:p>
              <a:endParaRPr lang="en-US"/>
            </a:p>
          </p:txBody>
        </p:sp>
        <p:sp>
          <p:nvSpPr>
            <p:cNvPr id="90139" name="Text Box 27"/>
            <p:cNvSpPr txBox="1">
              <a:spLocks noChangeArrowheads="1"/>
            </p:cNvSpPr>
            <p:nvPr/>
          </p:nvSpPr>
          <p:spPr bwMode="auto">
            <a:xfrm>
              <a:off x="2059" y="2222"/>
              <a:ext cx="184" cy="231"/>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3</a:t>
              </a:r>
            </a:p>
          </p:txBody>
        </p:sp>
        <p:sp>
          <p:nvSpPr>
            <p:cNvPr id="90140" name="Line 28"/>
            <p:cNvSpPr>
              <a:spLocks noChangeShapeType="1"/>
            </p:cNvSpPr>
            <p:nvPr/>
          </p:nvSpPr>
          <p:spPr bwMode="auto">
            <a:xfrm flipH="1">
              <a:off x="4238" y="1162"/>
              <a:ext cx="0" cy="1361"/>
            </a:xfrm>
            <a:prstGeom prst="line">
              <a:avLst/>
            </a:prstGeom>
            <a:noFill/>
            <a:ln w="9525">
              <a:solidFill>
                <a:schemeClr val="tx1"/>
              </a:solidFill>
              <a:round/>
            </a:ln>
            <a:effectLst/>
          </p:spPr>
          <p:txBody>
            <a:bodyPr/>
            <a:lstStyle/>
            <a:p>
              <a:endParaRPr lang="en-US"/>
            </a:p>
          </p:txBody>
        </p:sp>
        <p:sp>
          <p:nvSpPr>
            <p:cNvPr id="90141" name="Line 29"/>
            <p:cNvSpPr>
              <a:spLocks noChangeShapeType="1"/>
            </p:cNvSpPr>
            <p:nvPr/>
          </p:nvSpPr>
          <p:spPr bwMode="auto">
            <a:xfrm flipV="1">
              <a:off x="3268" y="982"/>
              <a:ext cx="408" cy="181"/>
            </a:xfrm>
            <a:prstGeom prst="line">
              <a:avLst/>
            </a:prstGeom>
            <a:noFill/>
            <a:ln w="9525">
              <a:solidFill>
                <a:schemeClr val="tx1"/>
              </a:solidFill>
              <a:round/>
            </a:ln>
            <a:effectLst/>
          </p:spPr>
          <p:txBody>
            <a:bodyPr/>
            <a:lstStyle/>
            <a:p>
              <a:endParaRPr lang="en-US"/>
            </a:p>
          </p:txBody>
        </p:sp>
        <p:sp>
          <p:nvSpPr>
            <p:cNvPr id="90142" name="Oval 30"/>
            <p:cNvSpPr>
              <a:spLocks noChangeArrowheads="1"/>
            </p:cNvSpPr>
            <p:nvPr/>
          </p:nvSpPr>
          <p:spPr bwMode="auto">
            <a:xfrm>
              <a:off x="3247" y="1146"/>
              <a:ext cx="45" cy="45"/>
            </a:xfrm>
            <a:prstGeom prst="ellipse">
              <a:avLst/>
            </a:prstGeom>
            <a:solidFill>
              <a:schemeClr val="bg1"/>
            </a:solidFill>
            <a:ln w="9525">
              <a:solidFill>
                <a:schemeClr val="tx1"/>
              </a:solidFill>
              <a:round/>
            </a:ln>
            <a:effectLst/>
          </p:spPr>
          <p:txBody>
            <a:bodyPr wrap="none" anchor="ctr"/>
            <a:lstStyle/>
            <a:p>
              <a:endParaRPr lang="en-US"/>
            </a:p>
          </p:txBody>
        </p:sp>
        <p:sp>
          <p:nvSpPr>
            <p:cNvPr id="90143" name="Oval 31"/>
            <p:cNvSpPr>
              <a:spLocks noChangeArrowheads="1"/>
            </p:cNvSpPr>
            <p:nvPr/>
          </p:nvSpPr>
          <p:spPr bwMode="auto">
            <a:xfrm>
              <a:off x="3728" y="1146"/>
              <a:ext cx="45" cy="45"/>
            </a:xfrm>
            <a:prstGeom prst="ellipse">
              <a:avLst/>
            </a:prstGeom>
            <a:solidFill>
              <a:schemeClr val="bg1"/>
            </a:solidFill>
            <a:ln w="9525">
              <a:solidFill>
                <a:schemeClr val="tx1"/>
              </a:solidFill>
              <a:round/>
            </a:ln>
            <a:effectLst/>
          </p:spPr>
          <p:txBody>
            <a:bodyPr wrap="none" anchor="ctr"/>
            <a:lstStyle/>
            <a:p>
              <a:endParaRPr lang="en-US"/>
            </a:p>
          </p:txBody>
        </p:sp>
        <p:sp>
          <p:nvSpPr>
            <p:cNvPr id="90145" name="Line 33"/>
            <p:cNvSpPr>
              <a:spLocks noChangeShapeType="1"/>
            </p:cNvSpPr>
            <p:nvPr/>
          </p:nvSpPr>
          <p:spPr bwMode="auto">
            <a:xfrm flipV="1">
              <a:off x="3280" y="1479"/>
              <a:ext cx="408" cy="181"/>
            </a:xfrm>
            <a:prstGeom prst="line">
              <a:avLst/>
            </a:prstGeom>
            <a:noFill/>
            <a:ln w="9525">
              <a:solidFill>
                <a:schemeClr val="tx1"/>
              </a:solidFill>
              <a:round/>
            </a:ln>
            <a:effectLst/>
          </p:spPr>
          <p:txBody>
            <a:bodyPr/>
            <a:lstStyle/>
            <a:p>
              <a:endParaRPr lang="en-US"/>
            </a:p>
          </p:txBody>
        </p:sp>
        <p:sp>
          <p:nvSpPr>
            <p:cNvPr id="90146" name="Oval 34"/>
            <p:cNvSpPr>
              <a:spLocks noChangeArrowheads="1"/>
            </p:cNvSpPr>
            <p:nvPr/>
          </p:nvSpPr>
          <p:spPr bwMode="auto">
            <a:xfrm>
              <a:off x="3259" y="1643"/>
              <a:ext cx="45" cy="45"/>
            </a:xfrm>
            <a:prstGeom prst="ellipse">
              <a:avLst/>
            </a:prstGeom>
            <a:solidFill>
              <a:schemeClr val="bg1"/>
            </a:solidFill>
            <a:ln w="9525">
              <a:solidFill>
                <a:schemeClr val="tx1"/>
              </a:solidFill>
              <a:round/>
            </a:ln>
            <a:effectLst/>
          </p:spPr>
          <p:txBody>
            <a:bodyPr wrap="none" anchor="ctr"/>
            <a:lstStyle/>
            <a:p>
              <a:endParaRPr lang="en-US"/>
            </a:p>
          </p:txBody>
        </p:sp>
        <p:sp>
          <p:nvSpPr>
            <p:cNvPr id="90147" name="Oval 35"/>
            <p:cNvSpPr>
              <a:spLocks noChangeArrowheads="1"/>
            </p:cNvSpPr>
            <p:nvPr/>
          </p:nvSpPr>
          <p:spPr bwMode="auto">
            <a:xfrm>
              <a:off x="3740" y="1643"/>
              <a:ext cx="45" cy="45"/>
            </a:xfrm>
            <a:prstGeom prst="ellipse">
              <a:avLst/>
            </a:prstGeom>
            <a:solidFill>
              <a:schemeClr val="bg1"/>
            </a:solidFill>
            <a:ln w="9525">
              <a:solidFill>
                <a:schemeClr val="tx1"/>
              </a:solidFill>
              <a:round/>
            </a:ln>
            <a:effectLst/>
          </p:spPr>
          <p:txBody>
            <a:bodyPr wrap="none" anchor="ctr"/>
            <a:lstStyle/>
            <a:p>
              <a:endParaRPr lang="en-US"/>
            </a:p>
          </p:txBody>
        </p:sp>
        <p:sp>
          <p:nvSpPr>
            <p:cNvPr id="90148" name="Text Box 36"/>
            <p:cNvSpPr txBox="1">
              <a:spLocks noChangeArrowheads="1"/>
            </p:cNvSpPr>
            <p:nvPr/>
          </p:nvSpPr>
          <p:spPr bwMode="auto">
            <a:xfrm>
              <a:off x="3389" y="1360"/>
              <a:ext cx="184" cy="231"/>
            </a:xfrm>
            <a:prstGeom prst="rect">
              <a:avLst/>
            </a:prstGeom>
            <a:noFill/>
            <a:ln w="9525">
              <a:noFill/>
              <a:miter lim="800000"/>
            </a:ln>
            <a:effectLst/>
          </p:spPr>
          <p:txBody>
            <a:bodyPr wrap="none">
              <a:spAutoFit/>
            </a:bodyPr>
            <a:lstStyle/>
            <a:p>
              <a:r>
                <a:rPr lang="en-US" altLang="zh-TW">
                  <a:latin typeface="Garamond" panose="02020404030301010803" pitchFamily="18" charset="0"/>
                  <a:ea typeface="PMingLiU" pitchFamily="18" charset="-120"/>
                </a:rPr>
                <a:t>5</a:t>
              </a:r>
            </a:p>
          </p:txBody>
        </p:sp>
        <p:sp>
          <p:nvSpPr>
            <p:cNvPr id="90152" name="Line 40"/>
            <p:cNvSpPr>
              <a:spLocks noChangeShapeType="1"/>
            </p:cNvSpPr>
            <p:nvPr/>
          </p:nvSpPr>
          <p:spPr bwMode="auto">
            <a:xfrm>
              <a:off x="2832" y="1162"/>
              <a:ext cx="0" cy="0"/>
            </a:xfrm>
            <a:prstGeom prst="line">
              <a:avLst/>
            </a:prstGeom>
            <a:noFill/>
            <a:ln w="9525">
              <a:solidFill>
                <a:schemeClr val="tx1"/>
              </a:solidFill>
              <a:round/>
            </a:ln>
            <a:effectLst/>
          </p:spPr>
          <p:txBody>
            <a:bodyPr/>
            <a:lstStyle/>
            <a:p>
              <a:endParaRPr lang="en-US"/>
            </a:p>
          </p:txBody>
        </p:sp>
        <p:sp>
          <p:nvSpPr>
            <p:cNvPr id="90126" name="Litebulb"/>
            <p:cNvSpPr>
              <a:spLocks noEditPoints="1" noChangeArrowheads="1"/>
            </p:cNvSpPr>
            <p:nvPr/>
          </p:nvSpPr>
          <p:spPr bwMode="auto">
            <a:xfrm>
              <a:off x="4057" y="1793"/>
              <a:ext cx="365" cy="548"/>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ln>
          </p:spPr>
          <p:txBody>
            <a:bodyPr/>
            <a:lstStyle/>
            <a:p>
              <a:endParaRPr lang="en-US"/>
            </a:p>
          </p:txBody>
        </p:sp>
        <p:sp>
          <p:nvSpPr>
            <p:cNvPr id="90154" name="Line 42"/>
            <p:cNvSpPr>
              <a:spLocks noChangeShapeType="1"/>
            </p:cNvSpPr>
            <p:nvPr/>
          </p:nvSpPr>
          <p:spPr bwMode="auto">
            <a:xfrm>
              <a:off x="3786" y="1661"/>
              <a:ext cx="452" cy="0"/>
            </a:xfrm>
            <a:prstGeom prst="line">
              <a:avLst/>
            </a:prstGeom>
            <a:noFill/>
            <a:ln w="9525">
              <a:solidFill>
                <a:schemeClr val="tx1"/>
              </a:solidFill>
              <a:round/>
            </a:ln>
            <a:effectLst/>
          </p:spPr>
          <p:txBody>
            <a:bodyPr/>
            <a:lstStyle/>
            <a:p>
              <a:endParaRPr lang="en-US"/>
            </a:p>
          </p:txBody>
        </p:sp>
        <p:sp>
          <p:nvSpPr>
            <p:cNvPr id="90155" name="Line 43"/>
            <p:cNvSpPr>
              <a:spLocks noChangeShapeType="1"/>
            </p:cNvSpPr>
            <p:nvPr/>
          </p:nvSpPr>
          <p:spPr bwMode="auto">
            <a:xfrm>
              <a:off x="3785" y="1162"/>
              <a:ext cx="452" cy="0"/>
            </a:xfrm>
            <a:prstGeom prst="line">
              <a:avLst/>
            </a:prstGeom>
            <a:noFill/>
            <a:ln w="9525">
              <a:solidFill>
                <a:schemeClr val="tx1"/>
              </a:solidFill>
              <a:round/>
            </a:ln>
            <a:effectLst/>
          </p:spPr>
          <p:txBody>
            <a:bodyPr/>
            <a:lstStyle/>
            <a:p>
              <a:endParaRPr lang="en-US"/>
            </a:p>
          </p:txBody>
        </p:sp>
      </p:grpSp>
      <p:sp>
        <p:nvSpPr>
          <p:cNvPr id="90157" name="Text Box 45"/>
          <p:cNvSpPr txBox="1">
            <a:spLocks noChangeArrowheads="1"/>
          </p:cNvSpPr>
          <p:nvPr/>
        </p:nvSpPr>
        <p:spPr bwMode="auto">
          <a:xfrm>
            <a:off x="5448301" y="1341439"/>
            <a:ext cx="1241425" cy="3140075"/>
          </a:xfrm>
          <a:prstGeom prst="rect">
            <a:avLst/>
          </a:prstGeom>
          <a:noFill/>
          <a:ln w="9525">
            <a:noFill/>
            <a:miter lim="800000"/>
          </a:ln>
          <a:effectLst/>
        </p:spPr>
        <p:txBody>
          <a:bodyPr wrap="none">
            <a:spAutoFit/>
          </a:bodyPr>
          <a:lstStyle/>
          <a:p>
            <a:r>
              <a:rPr lang="en-US" sz="20000" b="1" dirty="0">
                <a:solidFill>
                  <a:srgbClr val="FF0000"/>
                </a:solidFill>
                <a:latin typeface="Garamond" panose="02020404030301010803" pitchFamily="18" charset="0"/>
              </a:rPr>
              <a:t>?</a:t>
            </a:r>
          </a:p>
        </p:txBody>
      </p:sp>
      <p:sp>
        <p:nvSpPr>
          <p:cNvPr id="43"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dirty="0"/>
              <a:t>Introduction to Automata</a:t>
            </a:r>
          </a:p>
        </p:txBody>
      </p:sp>
      <p:sp>
        <p:nvSpPr>
          <p:cNvPr id="44" name="Date Placeholder 43"/>
          <p:cNvSpPr>
            <a:spLocks noGrp="1"/>
          </p:cNvSpPr>
          <p:nvPr>
            <p:ph type="dt" sz="half" idx="10"/>
          </p:nvPr>
        </p:nvSpPr>
        <p:spPr/>
        <p:txBody>
          <a:bodyPr/>
          <a:lstStyle/>
          <a:p>
            <a:fld id="{810E3093-B77F-4AEE-AB27-42EC2BFE4BEB}" type="datetime1">
              <a:rPr lang="en-US" smtClean="0"/>
              <a:t>7/31/2025</a:t>
            </a:fld>
            <a:endParaRPr lang="en-US"/>
          </a:p>
        </p:txBody>
      </p:sp>
      <p:sp>
        <p:nvSpPr>
          <p:cNvPr id="45" name="Slide Number Placeholder 4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981200" y="838200"/>
            <a:ext cx="8229600" cy="579438"/>
          </a:xfrm>
        </p:spPr>
        <p:txBody>
          <a:bodyPr>
            <a:normAutofit fontScale="90000"/>
          </a:bodyPr>
          <a:lstStyle/>
          <a:p>
            <a:r>
              <a:rPr lang="en-US" b="1" dirty="0">
                <a:solidFill>
                  <a:srgbClr val="0000CC"/>
                </a:solidFill>
              </a:rPr>
              <a:t>A Design Problem</a:t>
            </a:r>
          </a:p>
        </p:txBody>
      </p:sp>
      <p:sp>
        <p:nvSpPr>
          <p:cNvPr id="91139" name="Rectangle 3"/>
          <p:cNvSpPr>
            <a:spLocks noGrp="1" noChangeArrowheads="1"/>
          </p:cNvSpPr>
          <p:nvPr>
            <p:ph type="body" idx="1"/>
          </p:nvPr>
        </p:nvSpPr>
        <p:spPr/>
        <p:txBody>
          <a:bodyPr>
            <a:normAutofit/>
          </a:bodyPr>
          <a:lstStyle/>
          <a:p>
            <a:r>
              <a:rPr lang="en-US" dirty="0"/>
              <a:t>By representing them as abstract computational devices, or </a:t>
            </a:r>
            <a:r>
              <a:rPr lang="en-US" dirty="0">
                <a:solidFill>
                  <a:schemeClr val="accent2"/>
                </a:solidFill>
              </a:rPr>
              <a:t>automata</a:t>
            </a:r>
            <a:r>
              <a:rPr lang="en-US" dirty="0"/>
              <a:t>, we will learn how to answer such questions</a:t>
            </a:r>
          </a:p>
          <a:p>
            <a:endParaRPr lang="en-US" dirty="0"/>
          </a:p>
          <a:p>
            <a:pPr lvl="1"/>
            <a:r>
              <a:rPr lang="en-US" dirty="0"/>
              <a:t>What can a given type of device compute, and what are its limitations?</a:t>
            </a:r>
          </a:p>
          <a:p>
            <a:pPr lvl="1"/>
            <a:r>
              <a:rPr lang="en-US" dirty="0"/>
              <a:t>Is one type of device more powerful than another?</a:t>
            </a:r>
          </a:p>
          <a:p>
            <a:pPr lvl="1"/>
            <a:endParaRPr lang="en-US" dirty="0"/>
          </a:p>
        </p:txBody>
      </p:sp>
      <p:sp>
        <p:nvSpPr>
          <p:cNvPr id="5"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a:t>Introduction </a:t>
            </a:r>
            <a:r>
              <a:rPr lang="en-US" dirty="0"/>
              <a:t>to Automata</a:t>
            </a:r>
          </a:p>
        </p:txBody>
      </p:sp>
      <p:sp>
        <p:nvSpPr>
          <p:cNvPr id="6" name="Date Placeholder 5"/>
          <p:cNvSpPr>
            <a:spLocks noGrp="1"/>
          </p:cNvSpPr>
          <p:nvPr>
            <p:ph type="dt" sz="half" idx="10"/>
          </p:nvPr>
        </p:nvSpPr>
        <p:spPr/>
        <p:txBody>
          <a:bodyPr/>
          <a:lstStyle/>
          <a:p>
            <a:fld id="{B4ED2975-A44B-41EB-B568-619BDEA1239E}" type="datetime1">
              <a:rPr lang="en-US" smtClean="0"/>
              <a:t>7/31/2025</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14400"/>
            <a:ext cx="8229600" cy="533400"/>
          </a:xfrm>
        </p:spPr>
        <p:txBody>
          <a:bodyPr>
            <a:normAutofit fontScale="90000"/>
          </a:bodyPr>
          <a:lstStyle/>
          <a:p>
            <a:r>
              <a:rPr lang="en-US" b="1" dirty="0">
                <a:solidFill>
                  <a:srgbClr val="0000CC"/>
                </a:solidFill>
              </a:rPr>
              <a:t>Basic Concept</a:t>
            </a:r>
          </a:p>
        </p:txBody>
      </p:sp>
      <p:sp>
        <p:nvSpPr>
          <p:cNvPr id="3" name="Slide Number Placeholder 2"/>
          <p:cNvSpPr>
            <a:spLocks noGrp="1"/>
          </p:cNvSpPr>
          <p:nvPr>
            <p:ph type="sldNum" sz="quarter" idx="12"/>
          </p:nvPr>
        </p:nvSpPr>
        <p:spPr/>
        <p:txBody>
          <a:bodyPr/>
          <a:lstStyle/>
          <a:p>
            <a:fld id="{C66F7802-D8DA-4C2D-9E9F-EDC7BB67C0DA}" type="slidenum">
              <a:rPr lang="en-US" smtClean="0"/>
              <a:pPr/>
              <a:t>7</a:t>
            </a:fld>
            <a:endParaRPr lang="en-US"/>
          </a:p>
        </p:txBody>
      </p:sp>
      <p:sp>
        <p:nvSpPr>
          <p:cNvPr id="4" name="Content Placeholder 3"/>
          <p:cNvSpPr>
            <a:spLocks noGrp="1"/>
          </p:cNvSpPr>
          <p:nvPr>
            <p:ph sz="quarter" idx="1"/>
          </p:nvPr>
        </p:nvSpPr>
        <p:spPr>
          <a:xfrm>
            <a:off x="1981200" y="1447800"/>
            <a:ext cx="5257800" cy="4724400"/>
          </a:xfrm>
        </p:spPr>
        <p:txBody>
          <a:bodyPr>
            <a:noAutofit/>
          </a:bodyPr>
          <a:lstStyle/>
          <a:p>
            <a:pPr lvl="1" algn="just"/>
            <a:r>
              <a:rPr lang="en-US" dirty="0"/>
              <a:t>Every automaton consists of some essential features as in real computers.</a:t>
            </a:r>
          </a:p>
          <a:p>
            <a:pPr lvl="2" algn="just">
              <a:buFont typeface="Wingdings" panose="05000000000000000000" pitchFamily="2" charset="2"/>
              <a:buChar char="q"/>
            </a:pPr>
            <a:r>
              <a:rPr lang="en-US" dirty="0"/>
              <a:t>It has a mechanism for reading input. i.e. </a:t>
            </a:r>
            <a:r>
              <a:rPr lang="en-US" b="1" dirty="0"/>
              <a:t>Input Tape</a:t>
            </a:r>
          </a:p>
          <a:p>
            <a:pPr lvl="2" algn="just">
              <a:buFont typeface="Wingdings" panose="05000000000000000000" pitchFamily="2" charset="2"/>
              <a:buChar char="q"/>
            </a:pPr>
            <a:r>
              <a:rPr lang="en-US" dirty="0"/>
              <a:t> 	The automaton can produce output of some form. </a:t>
            </a:r>
          </a:p>
          <a:p>
            <a:pPr lvl="3" algn="just">
              <a:buFont typeface="Wingdings" panose="05000000000000000000" pitchFamily="2" charset="2"/>
              <a:buChar char="q"/>
            </a:pPr>
            <a:r>
              <a:rPr lang="en-US" dirty="0"/>
              <a:t>If the output  is Binary (accept or reject)  - </a:t>
            </a:r>
            <a:r>
              <a:rPr lang="en-US" b="1" dirty="0"/>
              <a:t>Accepter. </a:t>
            </a:r>
          </a:p>
          <a:p>
            <a:pPr lvl="3" algn="just">
              <a:buFont typeface="Wingdings" panose="05000000000000000000" pitchFamily="2" charset="2"/>
              <a:buChar char="q"/>
            </a:pPr>
            <a:r>
              <a:rPr lang="en-US" dirty="0"/>
              <a:t>Output sequence in response to an input sequence- </a:t>
            </a:r>
            <a:r>
              <a:rPr lang="en-US" b="1" dirty="0"/>
              <a:t>Transducer</a:t>
            </a:r>
          </a:p>
          <a:p>
            <a:pPr lvl="2" algn="just">
              <a:buFont typeface="Wingdings" panose="05000000000000000000" pitchFamily="2" charset="2"/>
              <a:buChar char="q"/>
            </a:pPr>
            <a:r>
              <a:rPr lang="en-US" dirty="0"/>
              <a:t>The automaton may have a temporary storage</a:t>
            </a:r>
          </a:p>
          <a:p>
            <a:pPr lvl="2" algn="just">
              <a:buFont typeface="Wingdings" panose="05000000000000000000" pitchFamily="2" charset="2"/>
              <a:buChar char="q"/>
            </a:pPr>
            <a:r>
              <a:rPr lang="en-US" dirty="0"/>
              <a:t>The most important feature of the automaton is its </a:t>
            </a:r>
            <a:r>
              <a:rPr lang="en-US" b="1" dirty="0"/>
              <a:t>control unit.</a:t>
            </a:r>
          </a:p>
        </p:txBody>
      </p:sp>
      <p:graphicFrame>
        <p:nvGraphicFramePr>
          <p:cNvPr id="7" name="Table 6"/>
          <p:cNvGraphicFramePr>
            <a:graphicFrameLocks noGrp="1"/>
          </p:cNvGraphicFramePr>
          <p:nvPr/>
        </p:nvGraphicFramePr>
        <p:xfrm>
          <a:off x="7467598" y="2209800"/>
          <a:ext cx="2209802" cy="365760"/>
        </p:xfrm>
        <a:graphic>
          <a:graphicData uri="http://schemas.openxmlformats.org/drawingml/2006/table">
            <a:tbl>
              <a:tblPr firstRow="1" bandRow="1">
                <a:tableStyleId>{5C22544A-7EE6-4342-B048-85BDC9FD1C3A}</a:tableStyleId>
              </a:tblPr>
              <a:tblGrid>
                <a:gridCol w="315686">
                  <a:extLst>
                    <a:ext uri="{9D8B030D-6E8A-4147-A177-3AD203B41FA5}">
                      <a16:colId xmlns:a16="http://schemas.microsoft.com/office/drawing/2014/main" val="20000"/>
                    </a:ext>
                  </a:extLst>
                </a:gridCol>
                <a:gridCol w="315686">
                  <a:extLst>
                    <a:ext uri="{9D8B030D-6E8A-4147-A177-3AD203B41FA5}">
                      <a16:colId xmlns:a16="http://schemas.microsoft.com/office/drawing/2014/main" val="20001"/>
                    </a:ext>
                  </a:extLst>
                </a:gridCol>
                <a:gridCol w="315686">
                  <a:extLst>
                    <a:ext uri="{9D8B030D-6E8A-4147-A177-3AD203B41FA5}">
                      <a16:colId xmlns:a16="http://schemas.microsoft.com/office/drawing/2014/main" val="20002"/>
                    </a:ext>
                  </a:extLst>
                </a:gridCol>
                <a:gridCol w="315686">
                  <a:extLst>
                    <a:ext uri="{9D8B030D-6E8A-4147-A177-3AD203B41FA5}">
                      <a16:colId xmlns:a16="http://schemas.microsoft.com/office/drawing/2014/main" val="20003"/>
                    </a:ext>
                  </a:extLst>
                </a:gridCol>
                <a:gridCol w="315686">
                  <a:extLst>
                    <a:ext uri="{9D8B030D-6E8A-4147-A177-3AD203B41FA5}">
                      <a16:colId xmlns:a16="http://schemas.microsoft.com/office/drawing/2014/main" val="20004"/>
                    </a:ext>
                  </a:extLst>
                </a:gridCol>
                <a:gridCol w="315686">
                  <a:extLst>
                    <a:ext uri="{9D8B030D-6E8A-4147-A177-3AD203B41FA5}">
                      <a16:colId xmlns:a16="http://schemas.microsoft.com/office/drawing/2014/main" val="20005"/>
                    </a:ext>
                  </a:extLst>
                </a:gridCol>
                <a:gridCol w="315686">
                  <a:extLst>
                    <a:ext uri="{9D8B030D-6E8A-4147-A177-3AD203B41FA5}">
                      <a16:colId xmlns:a16="http://schemas.microsoft.com/office/drawing/2014/main" val="20006"/>
                    </a:ext>
                  </a:extLst>
                </a:gridCol>
              </a:tblGrid>
              <a:tr h="304800">
                <a:tc>
                  <a:txBody>
                    <a:bodyPr/>
                    <a:lstStyle/>
                    <a:p>
                      <a:endParaRPr lang="en-US" dirty="0"/>
                    </a:p>
                  </a:txBody>
                  <a:tcPr>
                    <a:solidFill>
                      <a:srgbClr val="767773"/>
                    </a:solidFill>
                  </a:tcPr>
                </a:tc>
                <a:tc>
                  <a:txBody>
                    <a:bodyPr/>
                    <a:lstStyle/>
                    <a:p>
                      <a:endParaRPr lang="en-US"/>
                    </a:p>
                  </a:txBody>
                  <a:tcPr>
                    <a:solidFill>
                      <a:srgbClr val="767773"/>
                    </a:solidFill>
                  </a:tcPr>
                </a:tc>
                <a:tc>
                  <a:txBody>
                    <a:bodyPr/>
                    <a:lstStyle/>
                    <a:p>
                      <a:endParaRPr lang="en-US"/>
                    </a:p>
                  </a:txBody>
                  <a:tcPr>
                    <a:solidFill>
                      <a:srgbClr val="767773"/>
                    </a:solidFill>
                  </a:tcPr>
                </a:tc>
                <a:tc>
                  <a:txBody>
                    <a:bodyPr/>
                    <a:lstStyle/>
                    <a:p>
                      <a:endParaRPr lang="en-US" dirty="0"/>
                    </a:p>
                  </a:txBody>
                  <a:tcPr>
                    <a:solidFill>
                      <a:srgbClr val="767773"/>
                    </a:solidFill>
                  </a:tcPr>
                </a:tc>
                <a:tc>
                  <a:txBody>
                    <a:bodyPr/>
                    <a:lstStyle/>
                    <a:p>
                      <a:endParaRPr lang="en-US" dirty="0"/>
                    </a:p>
                  </a:txBody>
                  <a:tcPr>
                    <a:solidFill>
                      <a:srgbClr val="767773"/>
                    </a:solidFill>
                  </a:tcPr>
                </a:tc>
                <a:tc>
                  <a:txBody>
                    <a:bodyPr/>
                    <a:lstStyle/>
                    <a:p>
                      <a:endParaRPr lang="en-US" dirty="0"/>
                    </a:p>
                  </a:txBody>
                  <a:tcPr>
                    <a:solidFill>
                      <a:srgbClr val="767773"/>
                    </a:solidFill>
                  </a:tcPr>
                </a:tc>
                <a:tc>
                  <a:txBody>
                    <a:bodyPr/>
                    <a:lstStyle/>
                    <a:p>
                      <a:endParaRPr lang="en-US" dirty="0"/>
                    </a:p>
                  </a:txBody>
                  <a:tcPr>
                    <a:solidFill>
                      <a:srgbClr val="767773"/>
                    </a:solidFill>
                  </a:tcPr>
                </a:tc>
                <a:extLst>
                  <a:ext uri="{0D108BD9-81ED-4DB2-BD59-A6C34878D82A}">
                    <a16:rowId xmlns:a16="http://schemas.microsoft.com/office/drawing/2014/main" val="10000"/>
                  </a:ext>
                </a:extLst>
              </a:tr>
            </a:tbl>
          </a:graphicData>
        </a:graphic>
      </p:graphicFrame>
      <p:sp>
        <p:nvSpPr>
          <p:cNvPr id="8" name="Rectangle 7"/>
          <p:cNvSpPr/>
          <p:nvPr/>
        </p:nvSpPr>
        <p:spPr>
          <a:xfrm>
            <a:off x="8001000" y="3124200"/>
            <a:ext cx="1295400" cy="1295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Finite Control</a:t>
            </a:r>
          </a:p>
        </p:txBody>
      </p:sp>
      <p:cxnSp>
        <p:nvCxnSpPr>
          <p:cNvPr id="12" name="Straight Arrow Connector 11"/>
          <p:cNvCxnSpPr/>
          <p:nvPr/>
        </p:nvCxnSpPr>
        <p:spPr>
          <a:xfrm rot="5400000">
            <a:off x="8305800" y="2819400"/>
            <a:ext cx="609600" cy="158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8343106" y="4686300"/>
            <a:ext cx="5334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296400" y="3771900"/>
            <a:ext cx="533400" cy="381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Flowchart: Punched Tape 21"/>
          <p:cNvSpPr/>
          <p:nvPr/>
        </p:nvSpPr>
        <p:spPr>
          <a:xfrm>
            <a:off x="9829800" y="2819400"/>
            <a:ext cx="533400" cy="2209800"/>
          </a:xfrm>
          <a:prstGeom prst="flowChartPunchedTape">
            <a:avLst/>
          </a:prstGeom>
          <a:solidFill>
            <a:srgbClr val="B3B4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9829800" y="3352800"/>
            <a:ext cx="533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829800" y="3657600"/>
            <a:ext cx="533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829800" y="3886200"/>
            <a:ext cx="533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829800" y="4343400"/>
            <a:ext cx="533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829800" y="4114800"/>
            <a:ext cx="533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829800" y="4572000"/>
            <a:ext cx="533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772400" y="1905000"/>
            <a:ext cx="1676400" cy="369332"/>
          </a:xfrm>
          <a:prstGeom prst="rect">
            <a:avLst/>
          </a:prstGeom>
          <a:noFill/>
        </p:spPr>
        <p:txBody>
          <a:bodyPr wrap="square" rtlCol="0">
            <a:spAutoFit/>
          </a:bodyPr>
          <a:lstStyle/>
          <a:p>
            <a:r>
              <a:rPr lang="en-US" dirty="0"/>
              <a:t>Input Tape</a:t>
            </a:r>
          </a:p>
        </p:txBody>
      </p:sp>
      <p:sp>
        <p:nvSpPr>
          <p:cNvPr id="32" name="TextBox 31"/>
          <p:cNvSpPr txBox="1"/>
          <p:nvPr/>
        </p:nvSpPr>
        <p:spPr>
          <a:xfrm>
            <a:off x="7848600" y="5029200"/>
            <a:ext cx="1676400" cy="369332"/>
          </a:xfrm>
          <a:prstGeom prst="rect">
            <a:avLst/>
          </a:prstGeom>
          <a:noFill/>
        </p:spPr>
        <p:txBody>
          <a:bodyPr wrap="square" rtlCol="0">
            <a:spAutoFit/>
          </a:bodyPr>
          <a:lstStyle/>
          <a:p>
            <a:pPr algn="ctr"/>
            <a:r>
              <a:rPr lang="en-US" dirty="0"/>
              <a:t>Output</a:t>
            </a:r>
          </a:p>
        </p:txBody>
      </p:sp>
      <p:sp>
        <p:nvSpPr>
          <p:cNvPr id="33" name="TextBox 32"/>
          <p:cNvSpPr txBox="1"/>
          <p:nvPr/>
        </p:nvSpPr>
        <p:spPr>
          <a:xfrm>
            <a:off x="9372600" y="5029201"/>
            <a:ext cx="1066800" cy="646331"/>
          </a:xfrm>
          <a:prstGeom prst="rect">
            <a:avLst/>
          </a:prstGeom>
          <a:noFill/>
        </p:spPr>
        <p:txBody>
          <a:bodyPr wrap="square" rtlCol="0">
            <a:spAutoFit/>
          </a:bodyPr>
          <a:lstStyle/>
          <a:p>
            <a:pPr algn="ctr"/>
            <a:r>
              <a:rPr lang="en-US" dirty="0"/>
              <a:t>Temp Storage</a:t>
            </a:r>
          </a:p>
        </p:txBody>
      </p:sp>
      <p:sp>
        <p:nvSpPr>
          <p:cNvPr id="21"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a:t>Introduction </a:t>
            </a:r>
            <a:r>
              <a:rPr lang="en-US" dirty="0"/>
              <a:t>to Automata</a:t>
            </a:r>
          </a:p>
        </p:txBody>
      </p:sp>
      <p:sp>
        <p:nvSpPr>
          <p:cNvPr id="23" name="Date Placeholder 22"/>
          <p:cNvSpPr>
            <a:spLocks noGrp="1"/>
          </p:cNvSpPr>
          <p:nvPr>
            <p:ph type="dt" sz="half" idx="10"/>
          </p:nvPr>
        </p:nvSpPr>
        <p:spPr/>
        <p:txBody>
          <a:bodyPr/>
          <a:lstStyle/>
          <a:p>
            <a:fld id="{A0E0E599-279A-467D-A805-130914119B2E}" type="datetime1">
              <a:rPr lang="en-US" smtClean="0"/>
              <a:t>7/31/2025</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64" name="Group 56"/>
          <p:cNvGraphicFramePr>
            <a:graphicFrameLocks noGrp="1"/>
          </p:cNvGraphicFramePr>
          <p:nvPr>
            <p:ph idx="1"/>
          </p:nvPr>
        </p:nvGraphicFramePr>
        <p:xfrm>
          <a:off x="2133601" y="1143000"/>
          <a:ext cx="8353425" cy="5199212"/>
        </p:xfrm>
        <a:graphic>
          <a:graphicData uri="http://schemas.openxmlformats.org/drawingml/2006/table">
            <a:tbl>
              <a:tblPr/>
              <a:tblGrid>
                <a:gridCol w="2592387">
                  <a:extLst>
                    <a:ext uri="{9D8B030D-6E8A-4147-A177-3AD203B41FA5}">
                      <a16:colId xmlns:a16="http://schemas.microsoft.com/office/drawing/2014/main" val="20000"/>
                    </a:ext>
                  </a:extLst>
                </a:gridCol>
                <a:gridCol w="5761038">
                  <a:extLst>
                    <a:ext uri="{9D8B030D-6E8A-4147-A177-3AD203B41FA5}">
                      <a16:colId xmlns:a16="http://schemas.microsoft.com/office/drawing/2014/main" val="20001"/>
                    </a:ext>
                  </a:extLst>
                </a:gridCol>
              </a:tblGrid>
              <a:tr h="965031">
                <a:tc>
                  <a:txBody>
                    <a:bodyPr/>
                    <a:lstStyle/>
                    <a:p>
                      <a:pPr marL="0" marR="0" lvl="0" indent="0" algn="l" defTabSz="914400" rtl="0" eaLnBrk="0" fontAlgn="base" latinLnBrk="0" hangingPunct="0">
                        <a:lnSpc>
                          <a:spcPct val="100000"/>
                        </a:lnSpc>
                        <a:spcBef>
                          <a:spcPct val="40000"/>
                        </a:spcBef>
                        <a:spcAft>
                          <a:spcPct val="0"/>
                        </a:spcAft>
                        <a:buClrTx/>
                        <a:buSzTx/>
                        <a:buFontTx/>
                        <a:buNone/>
                      </a:pPr>
                      <a:r>
                        <a:rPr kumimoji="0" lang="en-US" sz="2400" b="0" i="0" u="none" strike="noStrike" cap="none" normalizeH="0" baseline="0" dirty="0">
                          <a:ln>
                            <a:noFill/>
                          </a:ln>
                          <a:solidFill>
                            <a:schemeClr val="accent2"/>
                          </a:solidFill>
                          <a:effectLst/>
                          <a:latin typeface="Gill Sans MT" panose="020B0502020104020203" pitchFamily="34" charset="0"/>
                        </a:rPr>
                        <a:t>finite automata</a:t>
                      </a:r>
                    </a:p>
                  </a:txBody>
                  <a:tcPr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Tx/>
                        <a:buSzTx/>
                        <a:buFontTx/>
                        <a:buNone/>
                      </a:pPr>
                      <a:r>
                        <a:rPr kumimoji="0" lang="en-US" sz="2400" b="0" i="0" u="none" strike="noStrike" cap="none" normalizeH="0" baseline="0" dirty="0">
                          <a:ln>
                            <a:noFill/>
                          </a:ln>
                          <a:solidFill>
                            <a:schemeClr val="tx1"/>
                          </a:solidFill>
                          <a:effectLst/>
                          <a:latin typeface="Gill Sans MT" panose="020B0502020104020203" pitchFamily="34" charset="0"/>
                        </a:rPr>
                        <a:t>Devices with a finite amount of memory.</a:t>
                      </a:r>
                      <a:br>
                        <a:rPr kumimoji="0" lang="en-US" sz="2400" b="0" i="0" u="none" strike="noStrike" cap="none" normalizeH="0" baseline="0" dirty="0">
                          <a:ln>
                            <a:noFill/>
                          </a:ln>
                          <a:solidFill>
                            <a:schemeClr val="tx1"/>
                          </a:solidFill>
                          <a:effectLst/>
                          <a:latin typeface="Gill Sans MT" panose="020B0502020104020203" pitchFamily="34" charset="0"/>
                        </a:rPr>
                      </a:br>
                      <a:r>
                        <a:rPr kumimoji="0" lang="en-US" sz="2400" b="0" i="0" u="none" strike="noStrike" cap="none" normalizeH="0" baseline="0" dirty="0">
                          <a:ln>
                            <a:noFill/>
                          </a:ln>
                          <a:solidFill>
                            <a:schemeClr val="tx1"/>
                          </a:solidFill>
                          <a:effectLst/>
                          <a:latin typeface="Gill Sans MT" panose="020B0502020104020203" pitchFamily="34" charset="0"/>
                        </a:rPr>
                        <a:t>Used to recognizer or string matching.</a:t>
                      </a:r>
                    </a:p>
                  </a:txBody>
                  <a:tcP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46787">
                <a:tc>
                  <a:txBody>
                    <a:bodyPr/>
                    <a:lstStyle/>
                    <a:p>
                      <a:pPr marL="0" marR="0" lvl="0" indent="0" algn="l" defTabSz="914400" rtl="0" eaLnBrk="0" fontAlgn="base" latinLnBrk="0" hangingPunct="0">
                        <a:lnSpc>
                          <a:spcPct val="100000"/>
                        </a:lnSpc>
                        <a:spcBef>
                          <a:spcPct val="40000"/>
                        </a:spcBef>
                        <a:spcAft>
                          <a:spcPct val="0"/>
                        </a:spcAft>
                        <a:buClrTx/>
                        <a:buSzTx/>
                        <a:buFontTx/>
                        <a:buNone/>
                      </a:pPr>
                      <a:r>
                        <a:rPr kumimoji="0" lang="en-US" sz="2400" b="0" i="0" u="none" strike="noStrike" cap="none" normalizeH="0" baseline="0" dirty="0">
                          <a:ln>
                            <a:noFill/>
                          </a:ln>
                          <a:solidFill>
                            <a:schemeClr val="accent2"/>
                          </a:solidFill>
                          <a:effectLst/>
                          <a:latin typeface="Gill Sans MT" panose="020B0502020104020203" pitchFamily="34" charset="0"/>
                        </a:rPr>
                        <a:t>push-down automata</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Tx/>
                        <a:buSzTx/>
                        <a:buFontTx/>
                        <a:buNone/>
                      </a:pPr>
                      <a:r>
                        <a:rPr kumimoji="0" lang="en-US" sz="2400" b="0" i="0" u="none" strike="noStrike" cap="none" normalizeH="0" baseline="0" dirty="0">
                          <a:ln>
                            <a:noFill/>
                          </a:ln>
                          <a:solidFill>
                            <a:schemeClr val="tx1"/>
                          </a:solidFill>
                          <a:effectLst/>
                          <a:latin typeface="Gill Sans MT" panose="020B0502020104020203" pitchFamily="34" charset="0"/>
                        </a:rPr>
                        <a:t>Devices with infinite memory that can be accessed in a restricted way.</a:t>
                      </a:r>
                    </a:p>
                    <a:p>
                      <a:pPr marL="0" marR="0" lvl="0" indent="0" algn="l" defTabSz="914400" rtl="0" eaLnBrk="0" fontAlgn="base" latinLnBrk="0" hangingPunct="0">
                        <a:lnSpc>
                          <a:spcPct val="100000"/>
                        </a:lnSpc>
                        <a:spcBef>
                          <a:spcPct val="40000"/>
                        </a:spcBef>
                        <a:spcAft>
                          <a:spcPct val="0"/>
                        </a:spcAft>
                        <a:buClrTx/>
                        <a:buSzTx/>
                        <a:buFontTx/>
                        <a:buNone/>
                      </a:pPr>
                      <a:r>
                        <a:rPr kumimoji="0" lang="en-US" sz="2400" b="0" i="0" u="none" strike="noStrike" cap="none" normalizeH="0" baseline="0" dirty="0">
                          <a:ln>
                            <a:noFill/>
                          </a:ln>
                          <a:solidFill>
                            <a:schemeClr val="tx1"/>
                          </a:solidFill>
                          <a:effectLst/>
                          <a:latin typeface="Gill Sans MT" panose="020B0502020104020203" pitchFamily="34" charset="0"/>
                        </a:rPr>
                        <a:t>Used to model parsers, etc.</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86610">
                <a:tc>
                  <a:txBody>
                    <a:bodyPr/>
                    <a:lstStyle/>
                    <a:p>
                      <a:pPr marL="0" marR="0" lvl="0" indent="0" algn="l" defTabSz="914400" rtl="0" eaLnBrk="0" fontAlgn="base" latinLnBrk="0" hangingPunct="0">
                        <a:lnSpc>
                          <a:spcPct val="100000"/>
                        </a:lnSpc>
                        <a:spcBef>
                          <a:spcPct val="40000"/>
                        </a:spcBef>
                        <a:spcAft>
                          <a:spcPct val="0"/>
                        </a:spcAft>
                        <a:buClrTx/>
                        <a:buSzTx/>
                        <a:buFontTx/>
                        <a:buNone/>
                      </a:pPr>
                      <a:r>
                        <a:rPr kumimoji="0" lang="en-US" sz="2400" b="0" i="0" u="none" strike="noStrike" cap="none" normalizeH="0" baseline="0" dirty="0">
                          <a:ln>
                            <a:noFill/>
                          </a:ln>
                          <a:solidFill>
                            <a:schemeClr val="accent2"/>
                          </a:solidFill>
                          <a:effectLst/>
                          <a:latin typeface="Gill Sans MT" panose="020B0502020104020203" pitchFamily="34" charset="0"/>
                        </a:rPr>
                        <a:t>Turing Machines</a:t>
                      </a: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Tx/>
                        <a:buSzTx/>
                        <a:buFontTx/>
                        <a:buNone/>
                      </a:pPr>
                      <a:r>
                        <a:rPr kumimoji="0" lang="en-US" sz="2400" b="0" i="0" u="none" strike="noStrike" cap="none" normalizeH="0" baseline="0">
                          <a:ln>
                            <a:noFill/>
                          </a:ln>
                          <a:solidFill>
                            <a:schemeClr val="tx1"/>
                          </a:solidFill>
                          <a:effectLst/>
                          <a:latin typeface="Gill Sans MT" panose="020B0502020104020203" pitchFamily="34" charset="0"/>
                        </a:rPr>
                        <a:t>Devices with infinite memory.</a:t>
                      </a:r>
                    </a:p>
                    <a:p>
                      <a:pPr marL="0" marR="0" lvl="0" indent="0" algn="l" defTabSz="914400" rtl="0" eaLnBrk="0" fontAlgn="base" latinLnBrk="0" hangingPunct="0">
                        <a:lnSpc>
                          <a:spcPct val="100000"/>
                        </a:lnSpc>
                        <a:spcBef>
                          <a:spcPct val="40000"/>
                        </a:spcBef>
                        <a:spcAft>
                          <a:spcPct val="0"/>
                        </a:spcAft>
                        <a:buClrTx/>
                        <a:buSzTx/>
                        <a:buFontTx/>
                        <a:buNone/>
                      </a:pPr>
                      <a:r>
                        <a:rPr kumimoji="0" lang="en-US" sz="2400" b="0" i="0" u="none" strike="noStrike" cap="none" normalizeH="0" baseline="0">
                          <a:ln>
                            <a:noFill/>
                          </a:ln>
                          <a:solidFill>
                            <a:schemeClr val="tx1"/>
                          </a:solidFill>
                          <a:effectLst/>
                          <a:latin typeface="Gill Sans MT" panose="020B0502020104020203" pitchFamily="34" charset="0"/>
                        </a:rPr>
                        <a:t>Used to model any computer.</a:t>
                      </a: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28182">
                <a:tc>
                  <a:txBody>
                    <a:bodyPr/>
                    <a:lstStyle/>
                    <a:p>
                      <a:pPr marL="0" marR="0" lvl="0" indent="0" algn="l" defTabSz="914400" rtl="0" eaLnBrk="0" fontAlgn="base" latinLnBrk="0" hangingPunct="0">
                        <a:lnSpc>
                          <a:spcPct val="100000"/>
                        </a:lnSpc>
                        <a:spcBef>
                          <a:spcPct val="40000"/>
                        </a:spcBef>
                        <a:spcAft>
                          <a:spcPct val="0"/>
                        </a:spcAft>
                        <a:buClrTx/>
                        <a:buSzTx/>
                        <a:buFontTx/>
                        <a:buNone/>
                        <a:defRPr/>
                      </a:pPr>
                      <a:r>
                        <a:rPr kumimoji="0" lang="en-US" sz="2400" b="0" i="0" u="none" strike="noStrike" cap="none" normalizeH="0" baseline="0" dirty="0">
                          <a:ln>
                            <a:noFill/>
                          </a:ln>
                          <a:solidFill>
                            <a:schemeClr val="accent2"/>
                          </a:solidFill>
                          <a:effectLst/>
                          <a:latin typeface="Gill Sans MT" panose="020B0502020104020203" pitchFamily="34" charset="0"/>
                        </a:rPr>
                        <a:t>Linear Bounded Automata</a:t>
                      </a:r>
                    </a:p>
                    <a:p>
                      <a:pPr marL="0" marR="0" lvl="0" indent="0" algn="l" defTabSz="914400" rtl="0" eaLnBrk="0" fontAlgn="base" latinLnBrk="0" hangingPunct="0">
                        <a:lnSpc>
                          <a:spcPct val="100000"/>
                        </a:lnSpc>
                        <a:spcBef>
                          <a:spcPct val="40000"/>
                        </a:spcBef>
                        <a:spcAft>
                          <a:spcPct val="0"/>
                        </a:spcAft>
                        <a:buClrTx/>
                        <a:buSzTx/>
                        <a:buFontTx/>
                        <a:buNone/>
                      </a:pPr>
                      <a:r>
                        <a:rPr kumimoji="0" lang="en-US" sz="2400" b="0" i="0" u="none" strike="noStrike" cap="none" normalizeH="0" baseline="0" dirty="0">
                          <a:ln>
                            <a:noFill/>
                          </a:ln>
                          <a:solidFill>
                            <a:schemeClr val="accent2"/>
                          </a:solidFill>
                          <a:effectLst/>
                          <a:latin typeface="Gill Sans MT" panose="020B0502020104020203" pitchFamily="34" charset="0"/>
                        </a:rPr>
                        <a:t>(time-bounded Turing Machines)</a:t>
                      </a:r>
                    </a:p>
                  </a:txBody>
                  <a:tcPr horzOverflow="overflow">
                    <a:lnL cap="flat">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40000"/>
                        </a:spcBef>
                        <a:spcAft>
                          <a:spcPct val="0"/>
                        </a:spcAft>
                        <a:buClrTx/>
                        <a:buSzTx/>
                        <a:buFontTx/>
                        <a:buNone/>
                      </a:pPr>
                      <a:r>
                        <a:rPr kumimoji="0" lang="en-US" sz="2400" b="0" i="0" u="none" strike="noStrike" cap="none" normalizeH="0" baseline="0" dirty="0">
                          <a:ln>
                            <a:noFill/>
                          </a:ln>
                          <a:solidFill>
                            <a:schemeClr val="tx1"/>
                          </a:solidFill>
                          <a:effectLst/>
                          <a:latin typeface="Gill Sans MT" panose="020B0502020104020203" pitchFamily="34" charset="0"/>
                        </a:rPr>
                        <a:t>Infinite memory, but bounded running time.</a:t>
                      </a:r>
                    </a:p>
                    <a:p>
                      <a:pPr marL="0" marR="0" lvl="0" indent="0" algn="l" defTabSz="914400" rtl="0" eaLnBrk="0" fontAlgn="base" latinLnBrk="0" hangingPunct="0">
                        <a:lnSpc>
                          <a:spcPct val="100000"/>
                        </a:lnSpc>
                        <a:spcBef>
                          <a:spcPct val="40000"/>
                        </a:spcBef>
                        <a:spcAft>
                          <a:spcPct val="0"/>
                        </a:spcAft>
                        <a:buClrTx/>
                        <a:buSzTx/>
                        <a:buFontTx/>
                        <a:buNone/>
                      </a:pPr>
                      <a:r>
                        <a:rPr kumimoji="0" lang="en-US" sz="2400" b="0" i="0" u="none" strike="noStrike" cap="none" normalizeH="0" baseline="0" dirty="0">
                          <a:ln>
                            <a:noFill/>
                          </a:ln>
                          <a:solidFill>
                            <a:schemeClr val="tx1"/>
                          </a:solidFill>
                          <a:effectLst/>
                          <a:latin typeface="Gill Sans MT" panose="020B0502020104020203" pitchFamily="34" charset="0"/>
                        </a:rPr>
                        <a:t>Used to model any computer program that runs in a “reasonable” amount of time.</a:t>
                      </a:r>
                    </a:p>
                  </a:txBody>
                  <a:tcPr horzOverflow="overflow">
                    <a:lnL>
                      <a:noFill/>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Title 1"/>
          <p:cNvSpPr txBox="1"/>
          <p:nvPr/>
        </p:nvSpPr>
        <p:spPr>
          <a:xfrm>
            <a:off x="2895600" y="0"/>
            <a:ext cx="7772400" cy="8382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defPPr>
              <a:defRPr lang="en-US"/>
            </a:defPPr>
            <a:lvl1pPr algn="ctr">
              <a:spcBef>
                <a:spcPct val="0"/>
              </a:spcBef>
              <a:buNone/>
              <a:defRPr sz="2400"/>
            </a:lvl1pPr>
          </a:lstStyle>
          <a:p>
            <a:r>
              <a:rPr lang="en-US" dirty="0"/>
              <a:t>Different Types </a:t>
            </a:r>
            <a:r>
              <a:rPr lang="en-US"/>
              <a:t>of Automata</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D5F1903-A777-4CC2-B314-F9445BFAF301}"/>
              </a:ext>
            </a:extLst>
          </p:cNvPr>
          <p:cNvSpPr>
            <a:spLocks noGrp="1"/>
          </p:cNvSpPr>
          <p:nvPr>
            <p:ph idx="1"/>
          </p:nvPr>
        </p:nvSpPr>
        <p:spPr>
          <a:xfrm>
            <a:off x="643469" y="1782981"/>
            <a:ext cx="4008384" cy="4393982"/>
          </a:xfrm>
        </p:spPr>
        <p:txBody>
          <a:bodyPr>
            <a:normAutofit/>
          </a:bodyPr>
          <a:lstStyle/>
          <a:p>
            <a:r>
              <a:rPr lang="en-IN" sz="2000" b="1">
                <a:effectLst/>
                <a:latin typeface="Times New Roman" panose="02020603050405020304" pitchFamily="18" charset="0"/>
                <a:ea typeface="Times New Roman" panose="02020603050405020304" pitchFamily="18" charset="0"/>
              </a:rPr>
              <a:t>Symbol:</a:t>
            </a:r>
            <a:r>
              <a:rPr lang="en-IN" sz="2000">
                <a:effectLst/>
                <a:latin typeface="Times New Roman" panose="02020603050405020304" pitchFamily="18" charset="0"/>
                <a:ea typeface="Times New Roman" panose="02020603050405020304" pitchFamily="18" charset="0"/>
              </a:rPr>
              <a:t> Symbol is the smallest building block, which can be any alphabet, letter or any picture.</a:t>
            </a:r>
            <a:br>
              <a:rPr lang="en-IN" sz="2000">
                <a:effectLst/>
                <a:latin typeface="Times New Roman" panose="02020603050405020304" pitchFamily="18" charset="0"/>
                <a:ea typeface="Times New Roman" panose="02020603050405020304" pitchFamily="18" charset="0"/>
              </a:rPr>
            </a:br>
            <a:endParaRPr lang="en-IN" sz="2000">
              <a:effectLst/>
              <a:latin typeface="Times New Roman" panose="02020603050405020304" pitchFamily="18" charset="0"/>
              <a:ea typeface="Times New Roman" panose="02020603050405020304" pitchFamily="18" charset="0"/>
            </a:endParaRPr>
          </a:p>
          <a:p>
            <a:endParaRPr lang="en-IN" sz="2000">
              <a:latin typeface="Times New Roman" panose="02020603050405020304" pitchFamily="18" charset="0"/>
            </a:endParaRPr>
          </a:p>
          <a:p>
            <a:endParaRPr lang="en-IN" sz="2000">
              <a:latin typeface="Times New Roman" panose="02020603050405020304" pitchFamily="18" charset="0"/>
            </a:endParaRPr>
          </a:p>
          <a:p>
            <a:endParaRPr lang="en-IN" sz="2000">
              <a:latin typeface="Times New Roman" panose="02020603050405020304" pitchFamily="18" charset="0"/>
            </a:endParaRPr>
          </a:p>
          <a:p>
            <a:r>
              <a:rPr lang="en-IN" sz="2000" b="1">
                <a:effectLst/>
                <a:latin typeface="Times New Roman" panose="02020603050405020304" pitchFamily="18" charset="0"/>
                <a:ea typeface="Times New Roman" panose="02020603050405020304" pitchFamily="18" charset="0"/>
              </a:rPr>
              <a:t>Alphabets </a:t>
            </a:r>
            <a:r>
              <a:rPr lang="en-IN" sz="2000">
                <a:effectLst/>
                <a:latin typeface="Times New Roman" panose="02020603050405020304" pitchFamily="18" charset="0"/>
                <a:ea typeface="Times New Roman" panose="02020603050405020304" pitchFamily="18" charset="0"/>
              </a:rPr>
              <a:t>(</a:t>
            </a:r>
            <a:r>
              <a:rPr lang="en-IN" sz="2000" b="1">
                <a:effectLst/>
                <a:latin typeface="Times New Roman" panose="02020603050405020304" pitchFamily="18" charset="0"/>
                <a:ea typeface="Times New Roman" panose="02020603050405020304" pitchFamily="18" charset="0"/>
              </a:rPr>
              <a:t>Σ</a:t>
            </a:r>
            <a:r>
              <a:rPr lang="en-IN" sz="2000">
                <a:effectLst/>
                <a:latin typeface="Times New Roman" panose="02020603050405020304" pitchFamily="18" charset="0"/>
                <a:ea typeface="Times New Roman" panose="02020603050405020304" pitchFamily="18" charset="0"/>
              </a:rPr>
              <a:t>)</a:t>
            </a:r>
            <a:r>
              <a:rPr lang="en-IN" sz="2000" b="1">
                <a:effectLst/>
                <a:latin typeface="Times New Roman" panose="02020603050405020304" pitchFamily="18" charset="0"/>
                <a:ea typeface="Times New Roman" panose="02020603050405020304" pitchFamily="18" charset="0"/>
              </a:rPr>
              <a:t>:</a:t>
            </a:r>
            <a:r>
              <a:rPr lang="en-IN" sz="2000">
                <a:effectLst/>
                <a:latin typeface="Times New Roman" panose="02020603050405020304" pitchFamily="18" charset="0"/>
                <a:ea typeface="Times New Roman" panose="02020603050405020304" pitchFamily="18" charset="0"/>
              </a:rPr>
              <a:t> Alphabets are set of symbols, which are always </a:t>
            </a:r>
            <a:r>
              <a:rPr lang="en-IN" sz="2000" b="1" i="1">
                <a:effectLst/>
                <a:latin typeface="Times New Roman" panose="02020603050405020304" pitchFamily="18" charset="0"/>
                <a:ea typeface="Times New Roman" panose="02020603050405020304" pitchFamily="18" charset="0"/>
              </a:rPr>
              <a:t>finite</a:t>
            </a:r>
            <a:r>
              <a:rPr lang="en-IN" sz="2000">
                <a:effectLst/>
                <a:latin typeface="Times New Roman" panose="02020603050405020304" pitchFamily="18" charset="0"/>
                <a:ea typeface="Times New Roman" panose="02020603050405020304" pitchFamily="18" charset="0"/>
              </a:rPr>
              <a:t>.</a:t>
            </a:r>
            <a:br>
              <a:rPr lang="en-IN" sz="2000">
                <a:effectLst/>
                <a:latin typeface="Times New Roman" panose="02020603050405020304" pitchFamily="18" charset="0"/>
                <a:ea typeface="Times New Roman" panose="02020603050405020304" pitchFamily="18" charset="0"/>
              </a:rPr>
            </a:br>
            <a:endParaRPr lang="en-IN" sz="2000"/>
          </a:p>
        </p:txBody>
      </p:sp>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a:extLst>
              <a:ext uri="{FF2B5EF4-FFF2-40B4-BE49-F238E27FC236}">
                <a16:creationId xmlns:a16="http://schemas.microsoft.com/office/drawing/2014/main" id="{794AF3E2-C26E-42AC-A92D-ACA2D20F801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295319" y="1801052"/>
            <a:ext cx="6253211" cy="2080418"/>
          </a:xfrm>
          <a:prstGeom prst="rect">
            <a:avLst/>
          </a:prstGeom>
          <a:noFill/>
        </p:spPr>
      </p:pic>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D1CD812D-8709-4A9D-9559-4208A72098BE}"/>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295320" y="4704384"/>
            <a:ext cx="6253212" cy="796511"/>
          </a:xfrm>
          <a:prstGeom prst="rect">
            <a:avLst/>
          </a:prstGeom>
          <a:noFill/>
        </p:spPr>
      </p:pic>
    </p:spTree>
    <p:extLst>
      <p:ext uri="{BB962C8B-B14F-4D97-AF65-F5344CB8AC3E}">
        <p14:creationId xmlns:p14="http://schemas.microsoft.com/office/powerpoint/2010/main" val="3458843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3468</TotalTime>
  <Words>997</Words>
  <Application>Microsoft Office PowerPoint</Application>
  <PresentationFormat>Widescreen</PresentationFormat>
  <Paragraphs>129</Paragraphs>
  <Slides>15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Calibri Light</vt:lpstr>
      <vt:lpstr>Garamond</vt:lpstr>
      <vt:lpstr>Gill Sans MT</vt:lpstr>
      <vt:lpstr>Symbol</vt:lpstr>
      <vt:lpstr>Times New Roman</vt:lpstr>
      <vt:lpstr>Wingdings</vt:lpstr>
      <vt:lpstr>Office Theme</vt:lpstr>
      <vt:lpstr>Introduction to Automata Theory and Computability</vt:lpstr>
      <vt:lpstr>Introduction of Automata Theory and Computability or TOC</vt:lpstr>
      <vt:lpstr>PowerPoint Presentation</vt:lpstr>
      <vt:lpstr>PowerPoint Presentation</vt:lpstr>
      <vt:lpstr>A Design Problem</vt:lpstr>
      <vt:lpstr>A Design Problem</vt:lpstr>
      <vt:lpstr>Basic Concept</vt:lpstr>
      <vt:lpstr>PowerPoint Presentation</vt:lpstr>
      <vt:lpstr>PowerPoint Presentation</vt:lpstr>
      <vt:lpstr>PowerPoint Presentation</vt:lpstr>
      <vt:lpstr>PowerPoint Presentation</vt:lpstr>
      <vt:lpstr>PowerPoint Presentation</vt:lpstr>
      <vt:lpstr>Power of Σ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Automata Theory and Computability</dc:title>
  <dc:creator>Simranjit Singh</dc:creator>
  <cp:lastModifiedBy>Rajnish Chaturvedi</cp:lastModifiedBy>
  <cp:revision>7</cp:revision>
  <dcterms:created xsi:type="dcterms:W3CDTF">2020-08-13T10:54:29Z</dcterms:created>
  <dcterms:modified xsi:type="dcterms:W3CDTF">2025-07-31T06:07:09Z</dcterms:modified>
</cp:coreProperties>
</file>